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D9EC-AE64-4407-95A7-6DEB35EE1475}" type="datetimeFigureOut">
              <a:rPr lang="en-US" smtClean="0"/>
              <a:t>12/09/2023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7E13-B52E-4261-B9A6-FF0FFB513D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DD9EC-AE64-4407-95A7-6DEB35EE1475}" type="datetimeFigureOut">
              <a:rPr lang="en-US" smtClean="0"/>
              <a:t>12/09/2023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C7E13-B52E-4261-B9A6-FF0FFB513D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Trống Đồ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0956" y="0"/>
            <a:ext cx="6780068" cy="6858000"/>
          </a:xfrm>
          <a:prstGeom prst="rect">
            <a:avLst/>
          </a:prstGeom>
          <a:noFill/>
        </p:spPr>
      </p:pic>
      <p:pic>
        <p:nvPicPr>
          <p:cNvPr id="3" name="Picture 5" descr="Logo DO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642918"/>
            <a:ext cx="1876408" cy="198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5" y="71414"/>
            <a:ext cx="3206291" cy="27860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2152" y="3346266"/>
            <a:ext cx="86868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5400" b="1" dirty="0">
                <a:solidFill>
                  <a:srgbClr val="FF0000"/>
                </a:solidFill>
                <a:latin typeface="+mj-lt"/>
              </a:rPr>
              <a:t>ĐẠI HỘI </a:t>
            </a:r>
          </a:p>
          <a:p>
            <a:pPr algn="ctr"/>
            <a:r>
              <a:rPr lang="en-US" sz="4000" b="1" dirty="0">
                <a:solidFill>
                  <a:srgbClr val="0000CC"/>
                </a:solidFill>
                <a:latin typeface="+mj-lt"/>
              </a:rPr>
              <a:t>CHI ĐOÀN ………</a:t>
            </a:r>
            <a:endParaRPr lang="vi-VN" sz="4000" b="1" dirty="0">
              <a:solidFill>
                <a:srgbClr val="0000CC"/>
              </a:solidFill>
              <a:latin typeface="+mj-lt"/>
            </a:endParaRPr>
          </a:p>
          <a:p>
            <a:pPr algn="ctr"/>
            <a:r>
              <a:rPr lang="en-US" sz="4000" b="1" dirty="0">
                <a:solidFill>
                  <a:srgbClr val="0000CC"/>
                </a:solidFill>
                <a:latin typeface="+mj-lt"/>
              </a:rPr>
              <a:t>NHIỆM KỲ 2023 - 2024</a:t>
            </a:r>
            <a:endParaRPr lang="vi-VN" sz="2800" b="1" dirty="0">
              <a:solidFill>
                <a:srgbClr val="0000CC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70" y="5457782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Tp Hưng Yên</a:t>
            </a:r>
            <a:r>
              <a:rPr lang="vi-VN" sz="2000" i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, </a:t>
            </a:r>
            <a:r>
              <a:rPr lang="vi-VN" sz="2000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ngày</a:t>
            </a:r>
            <a:r>
              <a:rPr lang="en-US" sz="2000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000" i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  </a:t>
            </a:r>
            <a:r>
              <a:rPr lang="vi-VN" sz="2000" i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tháng</a:t>
            </a:r>
            <a:r>
              <a:rPr lang="en-US" sz="2000" i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 </a:t>
            </a:r>
            <a:r>
              <a:rPr lang="en-US" sz="2000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9  </a:t>
            </a:r>
            <a:r>
              <a:rPr lang="vi-VN" sz="2000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năm </a:t>
            </a:r>
            <a:r>
              <a:rPr lang="en-US" sz="2000" i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2023</a:t>
            </a:r>
            <a:endParaRPr lang="en-US" i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2571744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ĐOÀN TNCS HỒ CHÍ MINH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THPT HƯNG YÊN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 descr="E:\VAN BAN DOAN TN\Dai hoi Chi doan_2019\hoa sen.png"/>
          <p:cNvPicPr>
            <a:picLocks noChangeAspect="1" noChangeArrowheads="1"/>
          </p:cNvPicPr>
          <p:nvPr/>
        </p:nvPicPr>
        <p:blipFill>
          <a:blip r:embed="rId5"/>
          <a:srcRect t="29866"/>
          <a:stretch>
            <a:fillRect/>
          </a:stretch>
        </p:blipFill>
        <p:spPr bwMode="auto">
          <a:xfrm>
            <a:off x="0" y="5862660"/>
            <a:ext cx="9144000" cy="995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28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thongtincn07</dc:creator>
  <cp:lastModifiedBy>Admin</cp:lastModifiedBy>
  <cp:revision>25</cp:revision>
  <dcterms:created xsi:type="dcterms:W3CDTF">2006-08-16T00:00:00Z</dcterms:created>
  <dcterms:modified xsi:type="dcterms:W3CDTF">2023-09-12T03:03:15Z</dcterms:modified>
</cp:coreProperties>
</file>