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Logo DO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42918"/>
            <a:ext cx="1876408" cy="198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5" y="71414"/>
            <a:ext cx="3206291" cy="27860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2152" y="3429000"/>
            <a:ext cx="8686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5400" b="1" dirty="0">
                <a:solidFill>
                  <a:srgbClr val="FF0000"/>
                </a:solidFill>
                <a:latin typeface="+mj-lt"/>
              </a:rPr>
              <a:t>ĐẠI HỘI </a:t>
            </a:r>
          </a:p>
          <a:p>
            <a:pPr algn="ctr"/>
            <a:r>
              <a:rPr lang="en-US" sz="4000" b="1" dirty="0">
                <a:solidFill>
                  <a:srgbClr val="0000CC"/>
                </a:solidFill>
                <a:latin typeface="+mj-lt"/>
              </a:rPr>
              <a:t>CHI </a:t>
            </a:r>
            <a:r>
              <a:rPr lang="en-US" sz="4000" b="1">
                <a:solidFill>
                  <a:srgbClr val="0000CC"/>
                </a:solidFill>
                <a:latin typeface="+mj-lt"/>
              </a:rPr>
              <a:t>ĐOÀN </a:t>
            </a:r>
            <a:r>
              <a:rPr lang="en-US" sz="4000" b="1" smtClean="0">
                <a:solidFill>
                  <a:srgbClr val="0000CC"/>
                </a:solidFill>
                <a:latin typeface="+mj-lt"/>
              </a:rPr>
              <a:t>…….</a:t>
            </a:r>
            <a:endParaRPr lang="vi-VN" sz="4000" b="1" dirty="0">
              <a:solidFill>
                <a:srgbClr val="0000CC"/>
              </a:solidFill>
              <a:latin typeface="+mj-lt"/>
            </a:endParaRPr>
          </a:p>
          <a:p>
            <a:pPr algn="ctr"/>
            <a:r>
              <a:rPr lang="en-US" sz="4000" b="1" dirty="0">
                <a:solidFill>
                  <a:srgbClr val="0000CC"/>
                </a:solidFill>
                <a:latin typeface="+mj-lt"/>
              </a:rPr>
              <a:t>NHIỆM KỲ 2023 - 2024</a:t>
            </a:r>
            <a:endParaRPr lang="vi-VN" sz="28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501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Tp Hưng Yên</a:t>
            </a:r>
            <a:r>
              <a:rPr lang="vi-VN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vi-VN" sz="20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ngày</a:t>
            </a:r>
            <a:r>
              <a:rPr lang="en-US" sz="20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vi-VN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tháng</a:t>
            </a:r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9  </a:t>
            </a:r>
            <a:r>
              <a:rPr lang="vi-VN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năm </a:t>
            </a:r>
            <a:r>
              <a:rPr lang="en-US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2023</a:t>
            </a:r>
            <a:endParaRPr lang="en-US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57174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 TNCS HỒ CHÍ MINH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THPT HƯNG YÊN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thongtincn07</dc:creator>
  <cp:lastModifiedBy>Admin</cp:lastModifiedBy>
  <cp:revision>21</cp:revision>
  <dcterms:created xsi:type="dcterms:W3CDTF">2006-08-16T00:00:00Z</dcterms:created>
  <dcterms:modified xsi:type="dcterms:W3CDTF">2023-09-12T03:03:50Z</dcterms:modified>
</cp:coreProperties>
</file>