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3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4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709" r:id="rId2"/>
    <p:sldMasterId id="2147483764" r:id="rId3"/>
    <p:sldMasterId id="2147483842" r:id="rId4"/>
    <p:sldMasterId id="2147483902" r:id="rId5"/>
  </p:sldMasterIdLst>
  <p:notesMasterIdLst>
    <p:notesMasterId r:id="rId30"/>
  </p:notesMasterIdLst>
  <p:sldIdLst>
    <p:sldId id="309" r:id="rId6"/>
    <p:sldId id="362" r:id="rId7"/>
    <p:sldId id="408" r:id="rId8"/>
    <p:sldId id="269" r:id="rId9"/>
    <p:sldId id="302" r:id="rId10"/>
    <p:sldId id="413" r:id="rId11"/>
    <p:sldId id="369" r:id="rId12"/>
    <p:sldId id="380" r:id="rId13"/>
    <p:sldId id="381" r:id="rId14"/>
    <p:sldId id="368" r:id="rId15"/>
    <p:sldId id="382" r:id="rId16"/>
    <p:sldId id="385" r:id="rId17"/>
    <p:sldId id="411" r:id="rId18"/>
    <p:sldId id="409" r:id="rId19"/>
    <p:sldId id="388" r:id="rId20"/>
    <p:sldId id="386" r:id="rId21"/>
    <p:sldId id="410" r:id="rId22"/>
    <p:sldId id="375" r:id="rId23"/>
    <p:sldId id="390" r:id="rId24"/>
    <p:sldId id="394" r:id="rId25"/>
    <p:sldId id="407" r:id="rId26"/>
    <p:sldId id="391" r:id="rId27"/>
    <p:sldId id="365" r:id="rId28"/>
    <p:sldId id="29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679"/>
    <a:srgbClr val="013053"/>
    <a:srgbClr val="0168B3"/>
    <a:srgbClr val="F5F6FA"/>
    <a:srgbClr val="7B7F82"/>
    <a:srgbClr val="97A2A6"/>
    <a:srgbClr val="D1ECF1"/>
    <a:srgbClr val="F5F5F5"/>
    <a:srgbClr val="00CC99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9" autoAdjust="0"/>
    <p:restoredTop sz="95859" autoAdjust="0"/>
  </p:normalViewPr>
  <p:slideViewPr>
    <p:cSldViewPr snapToGrid="0">
      <p:cViewPr varScale="1">
        <p:scale>
          <a:sx n="77" d="100"/>
          <a:sy n="77" d="100"/>
        </p:scale>
        <p:origin x="675" y="51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ED3800-BFD1-4ED8-93E9-7FDF631969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0A13B6-04FE-46D4-AFF3-55E73FB2F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252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A13B6-04FE-46D4-AFF3-55E73FB2FCC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61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A13B6-04FE-46D4-AFF3-55E73FB2FCC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7610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A13B6-04FE-46D4-AFF3-55E73FB2FCC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4497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A13B6-04FE-46D4-AFF3-55E73FB2FCC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1476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A13B6-04FE-46D4-AFF3-55E73FB2FCC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213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A13B6-04FE-46D4-AFF3-55E73FB2FCC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814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A13B6-04FE-46D4-AFF3-55E73FB2FCC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720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A13B6-04FE-46D4-AFF3-55E73FB2FCC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07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A13B6-04FE-46D4-AFF3-55E73FB2FCC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20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A13B6-04FE-46D4-AFF3-55E73FB2FCC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437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SCORM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A13B6-04FE-46D4-AFF3-55E73FB2FCC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723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kỳ</a:t>
            </a:r>
            <a:r>
              <a:rPr lang="en-US" dirty="0"/>
              <a:t> </a:t>
            </a:r>
            <a:r>
              <a:rPr lang="en-US" dirty="0" err="1"/>
              <a:t>thi</a:t>
            </a:r>
            <a:r>
              <a:rPr lang="en-US" dirty="0"/>
              <a:t> </a:t>
            </a:r>
            <a:r>
              <a:rPr lang="en-US" dirty="0" err="1"/>
              <a:t>trực</a:t>
            </a:r>
            <a:r>
              <a:rPr lang="en-US" dirty="0"/>
              <a:t> </a:t>
            </a:r>
            <a:r>
              <a:rPr lang="en-US" dirty="0" err="1"/>
              <a:t>tuyến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A13B6-04FE-46D4-AFF3-55E73FB2FCC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3872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A13B6-04FE-46D4-AFF3-55E73FB2FCC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489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Light horizontal"/>
          <p:cNvSpPr>
            <a:spLocks noChangeArrowheads="1"/>
          </p:cNvSpPr>
          <p:nvPr/>
        </p:nvSpPr>
        <p:spPr bwMode="gray">
          <a:xfrm>
            <a:off x="12700" y="9526"/>
            <a:ext cx="1964267" cy="68484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280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invGray">
          <a:xfrm>
            <a:off x="1" y="2209801"/>
            <a:ext cx="12204700" cy="1865313"/>
          </a:xfrm>
          <a:prstGeom prst="rect">
            <a:avLst/>
          </a:prstGeom>
          <a:solidFill>
            <a:srgbClr val="004274"/>
          </a:solidFill>
          <a:ln>
            <a:noFill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2800"/>
          </a:p>
        </p:txBody>
      </p:sp>
      <p:pic>
        <p:nvPicPr>
          <p:cNvPr id="5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678364"/>
            <a:ext cx="1727200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2743207"/>
            <a:ext cx="10972800" cy="1012825"/>
          </a:xfrm>
        </p:spPr>
        <p:txBody>
          <a:bodyPr/>
          <a:lstStyle>
            <a:lvl1pPr algn="ctr">
              <a:defRPr sz="3600" b="1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414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F0DEA2-8C2A-40AC-8E96-6F2EAC03F334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099B4D-E108-4BA4-9230-5C67D0CF7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23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268759"/>
            <a:ext cx="2352260" cy="3535680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57971" y="1268759"/>
            <a:ext cx="2352260" cy="3535680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7708" y="1268759"/>
            <a:ext cx="2479811" cy="353568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813" indent="-150813">
              <a:defRPr sz="1400"/>
            </a:lvl3pPr>
            <a:lvl4pPr marL="401638" indent="-207963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97789" y="1268759"/>
            <a:ext cx="2479811" cy="353568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813" indent="-150813">
              <a:defRPr sz="1400"/>
            </a:lvl3pPr>
            <a:lvl4pPr marL="401638" indent="-207963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4400" y="4980565"/>
            <a:ext cx="503311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57971" y="4980565"/>
            <a:ext cx="501962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8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4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8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4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8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4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6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6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6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6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19088"/>
            <a:ext cx="2743200" cy="60055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19088"/>
            <a:ext cx="8026400" cy="60055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F0DEA2-8C2A-40AC-8E96-6F2EAC03F334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099B4D-E108-4BA4-9230-5C67D0CF7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12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803370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0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19088"/>
            <a:ext cx="9855200" cy="563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076325"/>
            <a:ext cx="10972800" cy="5248275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F0DEA2-8C2A-40AC-8E96-6F2EAC03F334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099B4D-E108-4BA4-9230-5C67D0CF7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36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8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4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8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4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8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4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6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6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6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6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Drag picture to placeholder or click icon to add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Drag picture to placeholder or click icon to add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Drag picture to placeholder or click icon to add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Drag picture to placeholder or click icon to add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3"/>
              </a:buClr>
              <a:defRPr sz="1400"/>
            </a:lvl3pPr>
            <a:lvl4pPr marL="533387" indent="-228594">
              <a:buClr>
                <a:schemeClr val="accent3"/>
              </a:buClr>
              <a:defRPr sz="1400"/>
            </a:lvl4pPr>
            <a:lvl5pPr marL="761981" indent="-228594">
              <a:buClr>
                <a:schemeClr val="accent3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2"/>
              </a:buClr>
              <a:defRPr sz="1400"/>
            </a:lvl3pPr>
            <a:lvl4pPr marL="533387" indent="-228594">
              <a:buClr>
                <a:schemeClr val="accent2"/>
              </a:buClr>
              <a:defRPr sz="1400"/>
            </a:lvl4pPr>
            <a:lvl5pPr marL="761981" indent="-228594">
              <a:buClr>
                <a:schemeClr val="accent2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bg2"/>
              </a:buClr>
              <a:defRPr sz="1400"/>
            </a:lvl3pPr>
            <a:lvl4pPr marL="533387" indent="-228594">
              <a:buClr>
                <a:schemeClr val="bg2"/>
              </a:buClr>
              <a:defRPr sz="1400"/>
            </a:lvl4pPr>
            <a:lvl5pPr marL="761981" indent="-228594">
              <a:buClr>
                <a:schemeClr val="bg2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Drag picture to placeholder or click icon to add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Drag picture to placeholder or click icon to add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Drag picture to placeholder or click icon to add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Drag picture to placeholder or click icon to add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3"/>
              </a:buClr>
              <a:defRPr sz="1400"/>
            </a:lvl3pPr>
            <a:lvl4pPr marL="533387" indent="-228594">
              <a:buClr>
                <a:schemeClr val="accent3"/>
              </a:buClr>
              <a:defRPr sz="1400"/>
            </a:lvl4pPr>
            <a:lvl5pPr marL="761981" indent="-228594">
              <a:buClr>
                <a:schemeClr val="accent3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2"/>
              </a:buClr>
              <a:defRPr sz="1400"/>
            </a:lvl3pPr>
            <a:lvl4pPr marL="533387" indent="-228594">
              <a:buClr>
                <a:schemeClr val="accent2"/>
              </a:buClr>
              <a:defRPr sz="1400"/>
            </a:lvl4pPr>
            <a:lvl5pPr marL="761981" indent="-228594">
              <a:buClr>
                <a:schemeClr val="accent2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bg2"/>
              </a:buClr>
              <a:defRPr sz="1400"/>
            </a:lvl3pPr>
            <a:lvl4pPr marL="533387" indent="-228594">
              <a:buClr>
                <a:schemeClr val="bg2"/>
              </a:buClr>
              <a:defRPr sz="1400"/>
            </a:lvl4pPr>
            <a:lvl5pPr marL="761981" indent="-228594">
              <a:buClr>
                <a:schemeClr val="bg2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Drag picture to placeholder or click icon to add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Drag picture to placeholder or click icon to add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59800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Drag picture to placeholder or click icon to add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4"/>
              </a:buClr>
              <a:defRPr sz="1400"/>
            </a:lvl3pPr>
            <a:lvl4pPr marL="533387" indent="-228594">
              <a:buClr>
                <a:schemeClr val="accent4"/>
              </a:buClr>
              <a:defRPr sz="1400"/>
            </a:lvl4pPr>
            <a:lvl5pPr marL="761981" indent="-228594">
              <a:buClr>
                <a:schemeClr val="accent4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2"/>
              </a:buClr>
              <a:defRPr sz="1400"/>
            </a:lvl3pPr>
            <a:lvl4pPr marL="533387" indent="-228594">
              <a:buClr>
                <a:schemeClr val="accent2"/>
              </a:buClr>
              <a:defRPr sz="1400"/>
            </a:lvl4pPr>
            <a:lvl5pPr marL="761981" indent="-228594">
              <a:buClr>
                <a:schemeClr val="accent2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Drag picture to placeholder or click icon to add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Drag picture to placeholder or click icon to add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Drag picture to placeholder or click icon to add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4"/>
              </a:buClr>
              <a:defRPr sz="1400"/>
            </a:lvl3pPr>
            <a:lvl4pPr marL="533387" indent="-228594">
              <a:buClr>
                <a:schemeClr val="accent4"/>
              </a:buClr>
              <a:defRPr sz="1400"/>
            </a:lvl4pPr>
            <a:lvl5pPr marL="761981" indent="-228594">
              <a:buClr>
                <a:schemeClr val="accent4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2"/>
              </a:buClr>
              <a:defRPr sz="1400"/>
            </a:lvl3pPr>
            <a:lvl4pPr marL="533387" indent="-228594">
              <a:buClr>
                <a:schemeClr val="accent2"/>
              </a:buClr>
              <a:defRPr sz="1400"/>
            </a:lvl4pPr>
            <a:lvl5pPr marL="761981" indent="-228594">
              <a:buClr>
                <a:schemeClr val="accent2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Drag picture to placeholder or click icon to add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Drag picture to placeholder or click icon to add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bg2"/>
              </a:buClr>
              <a:defRPr sz="1400"/>
            </a:lvl3pPr>
            <a:lvl4pPr marL="533387" indent="-228594">
              <a:buClr>
                <a:schemeClr val="bg2"/>
              </a:buClr>
              <a:defRPr sz="1400"/>
            </a:lvl4pPr>
            <a:lvl5pPr marL="761981" indent="-228594">
              <a:buClr>
                <a:schemeClr val="bg2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Drag picture to placeholder or click icon to add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Drag picture to placeholder or click icon to add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bg2"/>
              </a:buClr>
              <a:defRPr sz="1400"/>
            </a:lvl3pPr>
            <a:lvl4pPr marL="533387" indent="-228594">
              <a:buClr>
                <a:schemeClr val="bg2"/>
              </a:buClr>
              <a:defRPr sz="1400"/>
            </a:lvl4pPr>
            <a:lvl5pPr marL="761981" indent="-228594">
              <a:buClr>
                <a:schemeClr val="bg2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3838"/>
            <a:ext cx="9855200" cy="56356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076325"/>
            <a:ext cx="5384800" cy="524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076325"/>
            <a:ext cx="5384800" cy="524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F0DEA2-8C2A-40AC-8E96-6F2EAC03F334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099B4D-E108-4BA4-9230-5C67D0CF7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52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3"/>
              </a:buClr>
              <a:defRPr sz="1400"/>
            </a:lvl3pPr>
            <a:lvl4pPr marL="514350" indent="-171450">
              <a:buClr>
                <a:schemeClr val="accent3"/>
              </a:buClr>
              <a:defRPr sz="1400"/>
            </a:lvl4pPr>
            <a:lvl5pPr>
              <a:buClr>
                <a:schemeClr val="accent3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2"/>
              </a:buClr>
              <a:defRPr sz="1400"/>
            </a:lvl3pPr>
            <a:lvl4pPr marL="514350" indent="-171450"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bg2"/>
              </a:buClr>
              <a:defRPr sz="1400"/>
            </a:lvl3pPr>
            <a:lvl4pPr marL="514350" indent="-171450">
              <a:buClr>
                <a:schemeClr val="bg2"/>
              </a:buClr>
              <a:defRPr sz="1400"/>
            </a:lvl4pPr>
            <a:lvl5pPr>
              <a:buClr>
                <a:schemeClr val="bg2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3"/>
              </a:buClr>
              <a:defRPr sz="1400"/>
            </a:lvl3pPr>
            <a:lvl4pPr marL="514350" indent="-171450">
              <a:buClr>
                <a:schemeClr val="accent3"/>
              </a:buClr>
              <a:defRPr sz="1400"/>
            </a:lvl4pPr>
            <a:lvl5pPr>
              <a:buClr>
                <a:schemeClr val="accent3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2"/>
              </a:buClr>
              <a:defRPr sz="1400"/>
            </a:lvl3pPr>
            <a:lvl4pPr marL="514350" indent="-171450"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bg2"/>
              </a:buClr>
              <a:defRPr sz="1400"/>
            </a:lvl3pPr>
            <a:lvl4pPr marL="514350" indent="-171450">
              <a:buClr>
                <a:schemeClr val="bg2"/>
              </a:buClr>
              <a:defRPr sz="1400"/>
            </a:lvl4pPr>
            <a:lvl5pPr>
              <a:buClr>
                <a:schemeClr val="bg2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Drag picture to placeholder or click icon to add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Drag picture to placeholder or click icon to add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Drag picture to placeholder or click icon to add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2"/>
              </a:buClr>
              <a:buSzPct val="100000"/>
              <a:defRPr sz="1400"/>
            </a:lvl3pPr>
            <a:lvl4pPr marL="514350" indent="-171450">
              <a:buClr>
                <a:schemeClr val="accent2"/>
              </a:buClr>
              <a:buSzPct val="100000"/>
              <a:defRPr sz="1400"/>
            </a:lvl4pPr>
            <a:lvl5pPr>
              <a:buClr>
                <a:schemeClr val="accent2"/>
              </a:buClr>
              <a:buSzPct val="100000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Drag picture to placeholder or click icon to add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Drag picture to placeholder or click icon to add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Drag picture to placeholder or click icon to add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2"/>
              </a:buClr>
              <a:defRPr sz="1400"/>
            </a:lvl3pPr>
            <a:lvl4pPr marL="514350" indent="-171450"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Drag picture to placeholder or click icon to add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Drag picture to placeholder or click icon to add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bg2"/>
              </a:buClr>
              <a:defRPr sz="1400"/>
            </a:lvl3pPr>
            <a:lvl4pPr marL="514350" indent="-171450">
              <a:buClr>
                <a:schemeClr val="bg2"/>
              </a:buClr>
              <a:defRPr sz="1400"/>
            </a:lvl4pPr>
            <a:lvl5pPr>
              <a:buClr>
                <a:schemeClr val="bg2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Drag picture to placeholder or click icon to add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Drag picture to placeholder or click icon to add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bg2"/>
              </a:buClr>
              <a:defRPr sz="1400"/>
            </a:lvl3pPr>
            <a:lvl4pPr marL="514350" indent="-171450">
              <a:buClr>
                <a:schemeClr val="bg2"/>
              </a:buClr>
              <a:defRPr sz="1400"/>
            </a:lvl4pPr>
            <a:lvl5pPr>
              <a:buClr>
                <a:schemeClr val="bg2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F0DEA2-8C2A-40AC-8E96-6F2EAC03F334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099B4D-E108-4BA4-9230-5C67D0CF7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9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3"/>
              </a:buClr>
              <a:defRPr sz="1400"/>
            </a:lvl3pPr>
            <a:lvl4pPr marL="514350" indent="-171450">
              <a:buClr>
                <a:schemeClr val="accent3"/>
              </a:buClr>
              <a:defRPr sz="1400"/>
            </a:lvl4pPr>
            <a:lvl5pPr>
              <a:buClr>
                <a:schemeClr val="accent3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2"/>
              </a:buClr>
              <a:defRPr sz="1400"/>
            </a:lvl3pPr>
            <a:lvl4pPr marL="514350" indent="-171450"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bg2"/>
              </a:buClr>
              <a:defRPr sz="1400"/>
            </a:lvl3pPr>
            <a:lvl4pPr marL="514350" indent="-171450">
              <a:buClr>
                <a:schemeClr val="bg2"/>
              </a:buClr>
              <a:defRPr sz="1400"/>
            </a:lvl4pPr>
            <a:lvl5pPr>
              <a:buClr>
                <a:schemeClr val="bg2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3"/>
              </a:buClr>
              <a:defRPr sz="1400"/>
            </a:lvl3pPr>
            <a:lvl4pPr marL="514350" indent="-171450">
              <a:buClr>
                <a:schemeClr val="accent3"/>
              </a:buClr>
              <a:defRPr sz="1400"/>
            </a:lvl4pPr>
            <a:lvl5pPr>
              <a:buClr>
                <a:schemeClr val="accent3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2"/>
              </a:buClr>
              <a:defRPr sz="1400"/>
            </a:lvl3pPr>
            <a:lvl4pPr marL="514350" indent="-171450"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bg2"/>
              </a:buClr>
              <a:defRPr sz="1400"/>
            </a:lvl3pPr>
            <a:lvl4pPr marL="514350" indent="-171450">
              <a:buClr>
                <a:schemeClr val="bg2"/>
              </a:buClr>
              <a:defRPr sz="1400"/>
            </a:lvl4pPr>
            <a:lvl5pPr>
              <a:buClr>
                <a:schemeClr val="bg2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9" y="617538"/>
            <a:ext cx="10390716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576917" y="2017713"/>
            <a:ext cx="10363200" cy="4114800"/>
          </a:xfrm>
        </p:spPr>
        <p:txBody>
          <a:bodyPr/>
          <a:lstStyle/>
          <a:p>
            <a:pPr lvl="0"/>
            <a:r>
              <a:rPr lang="en-US" noProof="0"/>
              <a:t>Click icon to add SmartArt graphic</a:t>
            </a:r>
            <a:endParaRPr lang="vi-VN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93F0DEA2-8C2A-40AC-8E96-6F2EAC03F334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70400" y="63246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2400" y="6324600"/>
            <a:ext cx="2540000" cy="457200"/>
          </a:xfrm>
        </p:spPr>
        <p:txBody>
          <a:bodyPr/>
          <a:lstStyle>
            <a:lvl1pPr>
              <a:defRPr smtClean="0"/>
            </a:lvl1pPr>
          </a:lstStyle>
          <a:p>
            <a:fld id="{7D099B4D-E108-4BA4-9230-5C67D0CF7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00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3"/>
              </a:buClr>
              <a:defRPr sz="1400"/>
            </a:lvl3pPr>
            <a:lvl4pPr marL="514350" indent="-171450">
              <a:buClr>
                <a:schemeClr val="accent3"/>
              </a:buClr>
              <a:defRPr sz="1400"/>
            </a:lvl4pPr>
            <a:lvl5pPr>
              <a:buClr>
                <a:schemeClr val="accent3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3"/>
              </a:buClr>
              <a:defRPr sz="1400"/>
            </a:lvl3pPr>
            <a:lvl4pPr marL="514350" indent="-171450">
              <a:buClr>
                <a:schemeClr val="accent3"/>
              </a:buClr>
              <a:defRPr sz="1400"/>
            </a:lvl4pPr>
            <a:lvl5pPr>
              <a:buClr>
                <a:schemeClr val="accent3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9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0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2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3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4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5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6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7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8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60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62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64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66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68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70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72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50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1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2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3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4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5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6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7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8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9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0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61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63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4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65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67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8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69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0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71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2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73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3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5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1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9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7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8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0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0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2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3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4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93F0DEA2-8C2A-40AC-8E96-6F2EAC03F334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 smtClean="0"/>
            </a:lvl1pPr>
          </a:lstStyle>
          <a:p>
            <a:fld id="{7D099B4D-E108-4BA4-9230-5C67D0CF7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71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268759"/>
            <a:ext cx="2352260" cy="353568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57971" y="1268759"/>
            <a:ext cx="2352260" cy="353568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7708" y="1268759"/>
            <a:ext cx="2479811" cy="353568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813" indent="-150813">
              <a:defRPr sz="1400"/>
            </a:lvl3pPr>
            <a:lvl4pPr marL="401638" indent="-207963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97789" y="1268759"/>
            <a:ext cx="2479811" cy="353568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813" indent="-150813">
              <a:defRPr sz="1400"/>
            </a:lvl3pPr>
            <a:lvl4pPr marL="401638" indent="-207963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4400" y="4980565"/>
            <a:ext cx="503311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57971" y="4980565"/>
            <a:ext cx="501962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bg>
      <p:bgPr>
        <a:gradFill>
          <a:gsLst>
            <a:gs pos="0">
              <a:schemeClr val="accent1"/>
            </a:gs>
            <a:gs pos="100000">
              <a:schemeClr val="accent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0414-2889-EA45-92B9-4EC325F1CCCF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5E6D5-C569-3D4E-83FA-46F48BDE08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0414-2889-EA45-92B9-4EC325F1CCCF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5E6D5-C569-3D4E-83FA-46F48BDE08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09600" y="1524000"/>
            <a:ext cx="11277600" cy="4876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4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4165600" y="6356351"/>
            <a:ext cx="38608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Ban Công nghệ - Mạng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FCA51F-AE60-426D-B3CC-753263B94BB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513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0414-2889-EA45-92B9-4EC325F1CCCF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5E6D5-C569-3D4E-83FA-46F48BDE08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0414-2889-EA45-92B9-4EC325F1CCCF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5E6D5-C569-3D4E-83FA-46F48BDE08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0414-2889-EA45-92B9-4EC325F1CCCF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5E6D5-C569-3D4E-83FA-46F48BDE08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0414-2889-EA45-92B9-4EC325F1CCCF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5E6D5-C569-3D4E-83FA-46F48BDE08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0414-2889-EA45-92B9-4EC325F1CCCF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5E6D5-C569-3D4E-83FA-46F48BDE08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0414-2889-EA45-92B9-4EC325F1CCCF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5E6D5-C569-3D4E-83FA-46F48BDE08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0414-2889-EA45-92B9-4EC325F1CCCF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5E6D5-C569-3D4E-83FA-46F48BDE08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0414-2889-EA45-92B9-4EC325F1CCCF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5E6D5-C569-3D4E-83FA-46F48BDE08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0414-2889-EA45-92B9-4EC325F1CCCF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5E6D5-C569-3D4E-83FA-46F48BDE08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501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489" y="1122363"/>
            <a:ext cx="9143023" cy="2387600"/>
          </a:xfrm>
        </p:spPr>
        <p:txBody>
          <a:bodyPr anchor="b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489" y="3602038"/>
            <a:ext cx="9143023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AA124-5540-C942-A62E-A96AD76BF3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F0DEA2-8C2A-40AC-8E96-6F2EAC03F334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099B4D-E108-4BA4-9230-5C67D0CF7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67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933" y="1066801"/>
            <a:ext cx="11163947" cy="5108575"/>
          </a:xfrm>
        </p:spPr>
        <p:txBody>
          <a:bodyPr/>
          <a:lstStyle>
            <a:lvl1pPr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E28BD-913F-C049-B173-A5761AD597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605" y="1709739"/>
            <a:ext cx="10515063" cy="2852737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605" y="4589464"/>
            <a:ext cx="10515063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3ADC4-893F-C74E-B163-0D5A1A30F7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119" y="1066801"/>
            <a:ext cx="5533113" cy="5108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861" y="1066801"/>
            <a:ext cx="5537020" cy="5108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97092-B95C-E44B-B936-88D54EC7A8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120" y="1066800"/>
            <a:ext cx="5531157" cy="76200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119" y="1828802"/>
            <a:ext cx="5531159" cy="4360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24" y="1066799"/>
            <a:ext cx="5552655" cy="76200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24" y="1828801"/>
            <a:ext cx="5552656" cy="4360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845F6-0D50-D047-ACC8-D5F5460962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810AC-5AD7-7E4B-ABC7-6627594537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76386-901D-544C-BAA2-153A3CB7EA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119" y="1066801"/>
            <a:ext cx="4305704" cy="990599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261" y="1066800"/>
            <a:ext cx="6541619" cy="5105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119" y="2057400"/>
            <a:ext cx="4305704" cy="4114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8DDDF-339C-7444-9E8E-5C3D6C9086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119" y="987425"/>
            <a:ext cx="4305704" cy="106997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261" y="987425"/>
            <a:ext cx="6541619" cy="5184775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119" y="2057400"/>
            <a:ext cx="4305704" cy="4114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52E72-418F-264F-8BD6-724A7AF043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7118" y="990601"/>
            <a:ext cx="11257762" cy="51847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15776-A1B0-1347-8253-79DDDAB40C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98069" y="838199"/>
            <a:ext cx="2626811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7118" y="838199"/>
            <a:ext cx="8443322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60FB7-BDDB-1844-A80B-BF05CBA456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F0DEA2-8C2A-40AC-8E96-6F2EAC03F334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099B4D-E108-4BA4-9230-5C67D0CF7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85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 userDrawn="1"/>
        </p:nvSpPr>
        <p:spPr bwMode="auto">
          <a:xfrm>
            <a:off x="1123822" y="228600"/>
            <a:ext cx="10225801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 kern="120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2pPr>
            <a:lvl3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3pPr>
            <a:lvl4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4pPr>
            <a:lvl5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5pPr>
            <a:lvl6pPr marL="25146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6pPr>
            <a:lvl7pPr marL="29718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7pPr>
            <a:lvl8pPr marL="34290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8pPr>
            <a:lvl9pPr marL="38862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defRPr/>
            </a:pPr>
            <a:r>
              <a:rPr lang="en-US" sz="2400">
                <a:solidFill>
                  <a:srgbClr val="0070C0"/>
                </a:solidFill>
                <a:effectLst/>
              </a:rPr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 sz="1600" smtClean="0"/>
            </a:lvl1pPr>
          </a:lstStyle>
          <a:p>
            <a:pPr>
              <a:defRPr/>
            </a:pPr>
            <a:fld id="{585E166C-8C2C-284E-9EE1-8A85D05592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0270763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076325"/>
            <a:ext cx="53848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076325"/>
            <a:ext cx="53848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F0DEA2-8C2A-40AC-8E96-6F2EAC03F334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099B4D-E108-4BA4-9230-5C67D0CF7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7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Titl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F0DEA2-8C2A-40AC-8E96-6F2EAC03F334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099B4D-E108-4BA4-9230-5C67D0CF7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2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803370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0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F0DEA2-8C2A-40AC-8E96-6F2EAC03F334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099B4D-E108-4BA4-9230-5C67D0CF7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95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8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4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8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4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4678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8442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22058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6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6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6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6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Drag picture to placeholder or click icon to add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Drag picture to placeholder or click icon to add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Drag picture to placeholder or click icon to add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Drag picture to placeholder or click icon to add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3"/>
              </a:buClr>
              <a:defRPr sz="1400"/>
            </a:lvl3pPr>
            <a:lvl4pPr marL="533387" indent="-228594">
              <a:buClr>
                <a:schemeClr val="accent3"/>
              </a:buClr>
              <a:defRPr sz="1400"/>
            </a:lvl4pPr>
            <a:lvl5pPr marL="761981" indent="-228594">
              <a:buClr>
                <a:schemeClr val="accent3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2"/>
              </a:buClr>
              <a:defRPr sz="1400"/>
            </a:lvl3pPr>
            <a:lvl4pPr marL="533387" indent="-228594">
              <a:buClr>
                <a:schemeClr val="accent2"/>
              </a:buClr>
              <a:defRPr sz="1400"/>
            </a:lvl4pPr>
            <a:lvl5pPr marL="761981" indent="-228594">
              <a:buClr>
                <a:schemeClr val="accent2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bg2"/>
              </a:buClr>
              <a:defRPr sz="1400"/>
            </a:lvl3pPr>
            <a:lvl4pPr marL="533387" indent="-228594">
              <a:buClr>
                <a:schemeClr val="bg2"/>
              </a:buClr>
              <a:defRPr sz="1400"/>
            </a:lvl4pPr>
            <a:lvl5pPr marL="761981" indent="-228594">
              <a:buClr>
                <a:schemeClr val="bg2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Drag picture to placeholder or click icon to add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Drag picture to placeholder or click icon to add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Drag picture to placeholder or click icon to add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Drag picture to placeholder or click icon to add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3"/>
              </a:buClr>
              <a:defRPr sz="1400"/>
            </a:lvl3pPr>
            <a:lvl4pPr marL="533387" indent="-228594">
              <a:buClr>
                <a:schemeClr val="accent3"/>
              </a:buClr>
              <a:defRPr sz="1400"/>
            </a:lvl4pPr>
            <a:lvl5pPr marL="761981" indent="-228594">
              <a:buClr>
                <a:schemeClr val="accent3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2"/>
              </a:buClr>
              <a:defRPr sz="1400"/>
            </a:lvl3pPr>
            <a:lvl4pPr marL="533387" indent="-228594">
              <a:buClr>
                <a:schemeClr val="accent2"/>
              </a:buClr>
              <a:defRPr sz="1400"/>
            </a:lvl4pPr>
            <a:lvl5pPr marL="761981" indent="-228594">
              <a:buClr>
                <a:schemeClr val="accent2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bg2"/>
              </a:buClr>
              <a:defRPr sz="1400"/>
            </a:lvl3pPr>
            <a:lvl4pPr marL="533387" indent="-228594">
              <a:buClr>
                <a:schemeClr val="bg2"/>
              </a:buClr>
              <a:defRPr sz="1400"/>
            </a:lvl4pPr>
            <a:lvl5pPr marL="761981" indent="-228594">
              <a:buClr>
                <a:schemeClr val="bg2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Drag picture to placeholder or click icon to add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Drag picture to placeholder or click icon to add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Drag picture to placeholder or click icon to add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4"/>
              </a:buClr>
              <a:defRPr sz="1400"/>
            </a:lvl3pPr>
            <a:lvl4pPr marL="533387" indent="-228594">
              <a:buClr>
                <a:schemeClr val="accent4"/>
              </a:buClr>
              <a:defRPr sz="1400"/>
            </a:lvl4pPr>
            <a:lvl5pPr marL="761981" indent="-228594">
              <a:buClr>
                <a:schemeClr val="accent4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2"/>
              </a:buClr>
              <a:defRPr sz="1400"/>
            </a:lvl3pPr>
            <a:lvl4pPr marL="533387" indent="-228594">
              <a:buClr>
                <a:schemeClr val="accent2"/>
              </a:buClr>
              <a:defRPr sz="1400"/>
            </a:lvl4pPr>
            <a:lvl5pPr marL="761981" indent="-228594">
              <a:buClr>
                <a:schemeClr val="accent2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Drag picture to placeholder or click icon to add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Drag picture to placeholder or click icon to add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Drag picture to placeholder or click icon to add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4"/>
              </a:buClr>
              <a:defRPr sz="1400"/>
            </a:lvl3pPr>
            <a:lvl4pPr marL="533387" indent="-228594">
              <a:buClr>
                <a:schemeClr val="accent4"/>
              </a:buClr>
              <a:defRPr sz="1400"/>
            </a:lvl4pPr>
            <a:lvl5pPr marL="761981" indent="-228594">
              <a:buClr>
                <a:schemeClr val="accent4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accent2"/>
              </a:buClr>
              <a:defRPr sz="1400"/>
            </a:lvl3pPr>
            <a:lvl4pPr marL="533387" indent="-228594">
              <a:buClr>
                <a:schemeClr val="accent2"/>
              </a:buClr>
              <a:defRPr sz="1400"/>
            </a:lvl4pPr>
            <a:lvl5pPr marL="761981" indent="-228594">
              <a:buClr>
                <a:schemeClr val="accent2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Drag picture to placeholder or click icon to add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Drag picture to placeholder or click icon to add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bg2"/>
              </a:buClr>
              <a:defRPr sz="1400"/>
            </a:lvl3pPr>
            <a:lvl4pPr marL="533387" indent="-228594">
              <a:buClr>
                <a:schemeClr val="bg2"/>
              </a:buClr>
              <a:defRPr sz="1400"/>
            </a:lvl4pPr>
            <a:lvl5pPr marL="761981" indent="-228594">
              <a:buClr>
                <a:schemeClr val="bg2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Drag picture to placeholder or click icon to add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Drag picture to placeholder or click icon to add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04792" indent="-152396">
              <a:buClr>
                <a:schemeClr val="bg2"/>
              </a:buClr>
              <a:defRPr sz="1400"/>
            </a:lvl3pPr>
            <a:lvl4pPr marL="533387" indent="-228594">
              <a:buClr>
                <a:schemeClr val="bg2"/>
              </a:buClr>
              <a:defRPr sz="1400"/>
            </a:lvl4pPr>
            <a:lvl5pPr marL="761981" indent="-228594">
              <a:buClr>
                <a:schemeClr val="bg2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3"/>
              </a:buClr>
              <a:defRPr sz="1400"/>
            </a:lvl3pPr>
            <a:lvl4pPr marL="514350" indent="-171450">
              <a:buClr>
                <a:schemeClr val="accent3"/>
              </a:buClr>
              <a:defRPr sz="1400"/>
            </a:lvl4pPr>
            <a:lvl5pPr>
              <a:buClr>
                <a:schemeClr val="accent3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2"/>
              </a:buClr>
              <a:defRPr sz="1400"/>
            </a:lvl3pPr>
            <a:lvl4pPr marL="514350" indent="-171450"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F0DEA2-8C2A-40AC-8E96-6F2EAC03F334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099B4D-E108-4BA4-9230-5C67D0CF7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1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3"/>
              </a:buClr>
              <a:defRPr sz="1400"/>
            </a:lvl3pPr>
            <a:lvl4pPr marL="514350" indent="-171450">
              <a:buClr>
                <a:schemeClr val="accent3"/>
              </a:buClr>
              <a:defRPr sz="1400"/>
            </a:lvl4pPr>
            <a:lvl5pPr>
              <a:buClr>
                <a:schemeClr val="accent3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2"/>
              </a:buClr>
              <a:defRPr sz="1400"/>
            </a:lvl3pPr>
            <a:lvl4pPr marL="514350" indent="-171450"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Drag picture to placeholder or click icon to add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Drag picture to placeholder or click icon to add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Drag picture to placeholder or click icon to add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2"/>
              </a:buClr>
              <a:defRPr sz="1400"/>
            </a:lvl3pPr>
            <a:lvl4pPr marL="514350" indent="-171450"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Drag picture to placeholder or click icon to add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Drag picture to placeholder or click icon to add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Drag picture to placeholder or click icon to add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2"/>
              </a:buClr>
              <a:defRPr sz="1400"/>
            </a:lvl3pPr>
            <a:lvl4pPr marL="514350" indent="-171450"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Drag picture to placeholder or click icon to add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Drag picture to placeholder or click icon to add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bg2"/>
              </a:buClr>
              <a:defRPr sz="1400"/>
            </a:lvl3pPr>
            <a:lvl4pPr marL="514350" indent="-171450">
              <a:buClr>
                <a:schemeClr val="bg2"/>
              </a:buClr>
              <a:defRPr sz="1400"/>
            </a:lvl4pPr>
            <a:lvl5pPr>
              <a:buClr>
                <a:schemeClr val="bg2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Drag picture to placeholder or click icon to add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n-US"/>
              <a:t>Drag picture to placeholder or click icon to add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bg2"/>
              </a:buClr>
              <a:defRPr sz="1400"/>
            </a:lvl3pPr>
            <a:lvl4pPr marL="514350" indent="-171450">
              <a:buClr>
                <a:schemeClr val="bg2"/>
              </a:buClr>
              <a:defRPr sz="1400"/>
            </a:lvl4pPr>
            <a:lvl5pPr>
              <a:buClr>
                <a:schemeClr val="bg2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F0DEA2-8C2A-40AC-8E96-6F2EAC03F334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099B4D-E108-4BA4-9230-5C67D0CF7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0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3"/>
              </a:buClr>
              <a:defRPr sz="1400"/>
            </a:lvl3pPr>
            <a:lvl4pPr marL="514350" indent="-171450">
              <a:buClr>
                <a:schemeClr val="accent3"/>
              </a:buClr>
              <a:defRPr sz="1400"/>
            </a:lvl4pPr>
            <a:lvl5pPr>
              <a:buClr>
                <a:schemeClr val="accent3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2"/>
              </a:buClr>
              <a:defRPr sz="1400"/>
            </a:lvl3pPr>
            <a:lvl4pPr marL="514350" indent="-171450"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bg2"/>
              </a:buClr>
              <a:defRPr sz="1400"/>
            </a:lvl3pPr>
            <a:lvl4pPr marL="514350" indent="-171450">
              <a:buClr>
                <a:schemeClr val="bg2"/>
              </a:buClr>
              <a:defRPr sz="1400"/>
            </a:lvl4pPr>
            <a:lvl5pPr>
              <a:buClr>
                <a:schemeClr val="bg2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3"/>
              </a:buClr>
              <a:defRPr sz="1400"/>
            </a:lvl3pPr>
            <a:lvl4pPr marL="514350" indent="-171450">
              <a:buClr>
                <a:schemeClr val="accent3"/>
              </a:buClr>
              <a:defRPr sz="1400"/>
            </a:lvl4pPr>
            <a:lvl5pPr>
              <a:buClr>
                <a:schemeClr val="accent3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F0DEA2-8C2A-40AC-8E96-6F2EAC03F334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099B4D-E108-4BA4-9230-5C67D0CF7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2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3"/>
              </a:buClr>
              <a:defRPr sz="1400"/>
            </a:lvl3pPr>
            <a:lvl4pPr marL="514350" indent="-171450">
              <a:buClr>
                <a:schemeClr val="accent3"/>
              </a:buClr>
              <a:defRPr sz="1400"/>
            </a:lvl4pPr>
            <a:lvl5pPr>
              <a:buClr>
                <a:schemeClr val="accent3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Drag picture to placeholder or click icon to add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400"/>
            </a:lvl2pPr>
            <a:lvl3pPr marL="342900" indent="-171450">
              <a:buClr>
                <a:schemeClr val="accent4"/>
              </a:buClr>
              <a:defRPr sz="1400"/>
            </a:lvl3pPr>
            <a:lvl4pPr marL="514350" indent="-171450"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0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2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3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4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57.xml"/><Relationship Id="rId21" Type="http://schemas.openxmlformats.org/officeDocument/2006/relationships/slideLayout" Target="../slideLayouts/slideLayout52.xml"/><Relationship Id="rId42" Type="http://schemas.openxmlformats.org/officeDocument/2006/relationships/slideLayout" Target="../slideLayouts/slideLayout73.xml"/><Relationship Id="rId47" Type="http://schemas.openxmlformats.org/officeDocument/2006/relationships/slideLayout" Target="../slideLayouts/slideLayout78.xml"/><Relationship Id="rId63" Type="http://schemas.openxmlformats.org/officeDocument/2006/relationships/slideLayout" Target="../slideLayouts/slideLayout94.xml"/><Relationship Id="rId68" Type="http://schemas.openxmlformats.org/officeDocument/2006/relationships/slideLayout" Target="../slideLayouts/slideLayout99.xml"/><Relationship Id="rId1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42.xml"/><Relationship Id="rId24" Type="http://schemas.openxmlformats.org/officeDocument/2006/relationships/slideLayout" Target="../slideLayouts/slideLayout55.xml"/><Relationship Id="rId32" Type="http://schemas.openxmlformats.org/officeDocument/2006/relationships/slideLayout" Target="../slideLayouts/slideLayout63.xml"/><Relationship Id="rId37" Type="http://schemas.openxmlformats.org/officeDocument/2006/relationships/slideLayout" Target="../slideLayouts/slideLayout68.xml"/><Relationship Id="rId40" Type="http://schemas.openxmlformats.org/officeDocument/2006/relationships/slideLayout" Target="../slideLayouts/slideLayout71.xml"/><Relationship Id="rId45" Type="http://schemas.openxmlformats.org/officeDocument/2006/relationships/slideLayout" Target="../slideLayouts/slideLayout76.xml"/><Relationship Id="rId53" Type="http://schemas.openxmlformats.org/officeDocument/2006/relationships/slideLayout" Target="../slideLayouts/slideLayout84.xml"/><Relationship Id="rId58" Type="http://schemas.openxmlformats.org/officeDocument/2006/relationships/slideLayout" Target="../slideLayouts/slideLayout89.xml"/><Relationship Id="rId66" Type="http://schemas.openxmlformats.org/officeDocument/2006/relationships/slideLayout" Target="../slideLayouts/slideLayout97.xml"/><Relationship Id="rId74" Type="http://schemas.openxmlformats.org/officeDocument/2006/relationships/slideLayout" Target="../slideLayouts/slideLayout105.xml"/><Relationship Id="rId79" Type="http://schemas.openxmlformats.org/officeDocument/2006/relationships/image" Target="../media/image4.jpeg"/><Relationship Id="rId5" Type="http://schemas.openxmlformats.org/officeDocument/2006/relationships/slideLayout" Target="../slideLayouts/slideLayout36.xml"/><Relationship Id="rId61" Type="http://schemas.openxmlformats.org/officeDocument/2006/relationships/slideLayout" Target="../slideLayouts/slideLayout92.xml"/><Relationship Id="rId1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45.xml"/><Relationship Id="rId22" Type="http://schemas.openxmlformats.org/officeDocument/2006/relationships/slideLayout" Target="../slideLayouts/slideLayout53.xml"/><Relationship Id="rId27" Type="http://schemas.openxmlformats.org/officeDocument/2006/relationships/slideLayout" Target="../slideLayouts/slideLayout58.xml"/><Relationship Id="rId30" Type="http://schemas.openxmlformats.org/officeDocument/2006/relationships/slideLayout" Target="../slideLayouts/slideLayout61.xml"/><Relationship Id="rId35" Type="http://schemas.openxmlformats.org/officeDocument/2006/relationships/slideLayout" Target="../slideLayouts/slideLayout66.xml"/><Relationship Id="rId43" Type="http://schemas.openxmlformats.org/officeDocument/2006/relationships/slideLayout" Target="../slideLayouts/slideLayout74.xml"/><Relationship Id="rId48" Type="http://schemas.openxmlformats.org/officeDocument/2006/relationships/slideLayout" Target="../slideLayouts/slideLayout79.xml"/><Relationship Id="rId56" Type="http://schemas.openxmlformats.org/officeDocument/2006/relationships/slideLayout" Target="../slideLayouts/slideLayout87.xml"/><Relationship Id="rId64" Type="http://schemas.openxmlformats.org/officeDocument/2006/relationships/slideLayout" Target="../slideLayouts/slideLayout95.xml"/><Relationship Id="rId69" Type="http://schemas.openxmlformats.org/officeDocument/2006/relationships/slideLayout" Target="../slideLayouts/slideLayout100.xml"/><Relationship Id="rId77" Type="http://schemas.openxmlformats.org/officeDocument/2006/relationships/slideLayout" Target="../slideLayouts/slideLayout108.xml"/><Relationship Id="rId8" Type="http://schemas.openxmlformats.org/officeDocument/2006/relationships/slideLayout" Target="../slideLayouts/slideLayout39.xml"/><Relationship Id="rId51" Type="http://schemas.openxmlformats.org/officeDocument/2006/relationships/slideLayout" Target="../slideLayouts/slideLayout82.xml"/><Relationship Id="rId72" Type="http://schemas.openxmlformats.org/officeDocument/2006/relationships/slideLayout" Target="../slideLayouts/slideLayout103.xml"/><Relationship Id="rId80" Type="http://schemas.openxmlformats.org/officeDocument/2006/relationships/image" Target="../media/image5.png"/><Relationship Id="rId3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5" Type="http://schemas.openxmlformats.org/officeDocument/2006/relationships/slideLayout" Target="../slideLayouts/slideLayout56.xml"/><Relationship Id="rId33" Type="http://schemas.openxmlformats.org/officeDocument/2006/relationships/slideLayout" Target="../slideLayouts/slideLayout64.xml"/><Relationship Id="rId38" Type="http://schemas.openxmlformats.org/officeDocument/2006/relationships/slideLayout" Target="../slideLayouts/slideLayout69.xml"/><Relationship Id="rId46" Type="http://schemas.openxmlformats.org/officeDocument/2006/relationships/slideLayout" Target="../slideLayouts/slideLayout77.xml"/><Relationship Id="rId59" Type="http://schemas.openxmlformats.org/officeDocument/2006/relationships/slideLayout" Target="../slideLayouts/slideLayout90.xml"/><Relationship Id="rId67" Type="http://schemas.openxmlformats.org/officeDocument/2006/relationships/slideLayout" Target="../slideLayouts/slideLayout98.xml"/><Relationship Id="rId20" Type="http://schemas.openxmlformats.org/officeDocument/2006/relationships/slideLayout" Target="../slideLayouts/slideLayout51.xml"/><Relationship Id="rId41" Type="http://schemas.openxmlformats.org/officeDocument/2006/relationships/slideLayout" Target="../slideLayouts/slideLayout72.xml"/><Relationship Id="rId54" Type="http://schemas.openxmlformats.org/officeDocument/2006/relationships/slideLayout" Target="../slideLayouts/slideLayout85.xml"/><Relationship Id="rId62" Type="http://schemas.openxmlformats.org/officeDocument/2006/relationships/slideLayout" Target="../slideLayouts/slideLayout93.xml"/><Relationship Id="rId70" Type="http://schemas.openxmlformats.org/officeDocument/2006/relationships/slideLayout" Target="../slideLayouts/slideLayout101.xml"/><Relationship Id="rId75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6.xml"/><Relationship Id="rId23" Type="http://schemas.openxmlformats.org/officeDocument/2006/relationships/slideLayout" Target="../slideLayouts/slideLayout54.xml"/><Relationship Id="rId28" Type="http://schemas.openxmlformats.org/officeDocument/2006/relationships/slideLayout" Target="../slideLayouts/slideLayout59.xml"/><Relationship Id="rId36" Type="http://schemas.openxmlformats.org/officeDocument/2006/relationships/slideLayout" Target="../slideLayouts/slideLayout67.xml"/><Relationship Id="rId49" Type="http://schemas.openxmlformats.org/officeDocument/2006/relationships/slideLayout" Target="../slideLayouts/slideLayout80.xml"/><Relationship Id="rId57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62.xml"/><Relationship Id="rId44" Type="http://schemas.openxmlformats.org/officeDocument/2006/relationships/slideLayout" Target="../slideLayouts/slideLayout75.xml"/><Relationship Id="rId52" Type="http://schemas.openxmlformats.org/officeDocument/2006/relationships/slideLayout" Target="../slideLayouts/slideLayout83.xml"/><Relationship Id="rId60" Type="http://schemas.openxmlformats.org/officeDocument/2006/relationships/slideLayout" Target="../slideLayouts/slideLayout91.xml"/><Relationship Id="rId65" Type="http://schemas.openxmlformats.org/officeDocument/2006/relationships/slideLayout" Target="../slideLayouts/slideLayout96.xml"/><Relationship Id="rId73" Type="http://schemas.openxmlformats.org/officeDocument/2006/relationships/slideLayout" Target="../slideLayouts/slideLayout104.xml"/><Relationship Id="rId78" Type="http://schemas.openxmlformats.org/officeDocument/2006/relationships/theme" Target="../theme/theme3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39" Type="http://schemas.openxmlformats.org/officeDocument/2006/relationships/slideLayout" Target="../slideLayouts/slideLayout70.xml"/><Relationship Id="rId34" Type="http://schemas.openxmlformats.org/officeDocument/2006/relationships/slideLayout" Target="../slideLayouts/slideLayout65.xml"/><Relationship Id="rId50" Type="http://schemas.openxmlformats.org/officeDocument/2006/relationships/slideLayout" Target="../slideLayouts/slideLayout81.xml"/><Relationship Id="rId55" Type="http://schemas.openxmlformats.org/officeDocument/2006/relationships/slideLayout" Target="../slideLayouts/slideLayout86.xml"/><Relationship Id="rId76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38.xml"/><Relationship Id="rId71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60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1.xml"/><Relationship Id="rId18" Type="http://schemas.openxmlformats.org/officeDocument/2006/relationships/slideLayout" Target="../slideLayouts/slideLayout126.xml"/><Relationship Id="rId26" Type="http://schemas.openxmlformats.org/officeDocument/2006/relationships/slideLayout" Target="../slideLayouts/slideLayout134.xml"/><Relationship Id="rId39" Type="http://schemas.openxmlformats.org/officeDocument/2006/relationships/slideLayout" Target="../slideLayouts/slideLayout147.xml"/><Relationship Id="rId21" Type="http://schemas.openxmlformats.org/officeDocument/2006/relationships/slideLayout" Target="../slideLayouts/slideLayout129.xml"/><Relationship Id="rId34" Type="http://schemas.openxmlformats.org/officeDocument/2006/relationships/slideLayout" Target="../slideLayouts/slideLayout142.xml"/><Relationship Id="rId42" Type="http://schemas.openxmlformats.org/officeDocument/2006/relationships/slideLayout" Target="../slideLayouts/slideLayout150.xml"/><Relationship Id="rId47" Type="http://schemas.openxmlformats.org/officeDocument/2006/relationships/slideLayout" Target="../slideLayouts/slideLayout155.xml"/><Relationship Id="rId50" Type="http://schemas.openxmlformats.org/officeDocument/2006/relationships/slideLayout" Target="../slideLayouts/slideLayout158.xml"/><Relationship Id="rId55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10.xml"/><Relationship Id="rId16" Type="http://schemas.openxmlformats.org/officeDocument/2006/relationships/slideLayout" Target="../slideLayouts/slideLayout124.xml"/><Relationship Id="rId29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19.xml"/><Relationship Id="rId24" Type="http://schemas.openxmlformats.org/officeDocument/2006/relationships/slideLayout" Target="../slideLayouts/slideLayout132.xml"/><Relationship Id="rId32" Type="http://schemas.openxmlformats.org/officeDocument/2006/relationships/slideLayout" Target="../slideLayouts/slideLayout140.xml"/><Relationship Id="rId37" Type="http://schemas.openxmlformats.org/officeDocument/2006/relationships/slideLayout" Target="../slideLayouts/slideLayout145.xml"/><Relationship Id="rId40" Type="http://schemas.openxmlformats.org/officeDocument/2006/relationships/slideLayout" Target="../slideLayouts/slideLayout148.xml"/><Relationship Id="rId45" Type="http://schemas.openxmlformats.org/officeDocument/2006/relationships/slideLayout" Target="../slideLayouts/slideLayout153.xml"/><Relationship Id="rId53" Type="http://schemas.openxmlformats.org/officeDocument/2006/relationships/slideLayout" Target="../slideLayouts/slideLayout161.xml"/><Relationship Id="rId58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13.xml"/><Relationship Id="rId19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slideLayout" Target="../slideLayouts/slideLayout122.xml"/><Relationship Id="rId22" Type="http://schemas.openxmlformats.org/officeDocument/2006/relationships/slideLayout" Target="../slideLayouts/slideLayout130.xml"/><Relationship Id="rId27" Type="http://schemas.openxmlformats.org/officeDocument/2006/relationships/slideLayout" Target="../slideLayouts/slideLayout135.xml"/><Relationship Id="rId30" Type="http://schemas.openxmlformats.org/officeDocument/2006/relationships/slideLayout" Target="../slideLayouts/slideLayout138.xml"/><Relationship Id="rId35" Type="http://schemas.openxmlformats.org/officeDocument/2006/relationships/slideLayout" Target="../slideLayouts/slideLayout143.xml"/><Relationship Id="rId43" Type="http://schemas.openxmlformats.org/officeDocument/2006/relationships/slideLayout" Target="../slideLayouts/slideLayout151.xml"/><Relationship Id="rId48" Type="http://schemas.openxmlformats.org/officeDocument/2006/relationships/slideLayout" Target="../slideLayouts/slideLayout156.xml"/><Relationship Id="rId56" Type="http://schemas.openxmlformats.org/officeDocument/2006/relationships/slideLayout" Target="../slideLayouts/slideLayout164.xml"/><Relationship Id="rId8" Type="http://schemas.openxmlformats.org/officeDocument/2006/relationships/slideLayout" Target="../slideLayouts/slideLayout116.xml"/><Relationship Id="rId51" Type="http://schemas.openxmlformats.org/officeDocument/2006/relationships/slideLayout" Target="../slideLayouts/slideLayout159.xml"/><Relationship Id="rId3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20.xml"/><Relationship Id="rId17" Type="http://schemas.openxmlformats.org/officeDocument/2006/relationships/slideLayout" Target="../slideLayouts/slideLayout125.xml"/><Relationship Id="rId25" Type="http://schemas.openxmlformats.org/officeDocument/2006/relationships/slideLayout" Target="../slideLayouts/slideLayout133.xml"/><Relationship Id="rId33" Type="http://schemas.openxmlformats.org/officeDocument/2006/relationships/slideLayout" Target="../slideLayouts/slideLayout141.xml"/><Relationship Id="rId38" Type="http://schemas.openxmlformats.org/officeDocument/2006/relationships/slideLayout" Target="../slideLayouts/slideLayout146.xml"/><Relationship Id="rId46" Type="http://schemas.openxmlformats.org/officeDocument/2006/relationships/slideLayout" Target="../slideLayouts/slideLayout154.xml"/><Relationship Id="rId59" Type="http://schemas.openxmlformats.org/officeDocument/2006/relationships/slideLayout" Target="../slideLayouts/slideLayout167.xml"/><Relationship Id="rId20" Type="http://schemas.openxmlformats.org/officeDocument/2006/relationships/slideLayout" Target="../slideLayouts/slideLayout128.xml"/><Relationship Id="rId41" Type="http://schemas.openxmlformats.org/officeDocument/2006/relationships/slideLayout" Target="../slideLayouts/slideLayout149.xml"/><Relationship Id="rId54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5" Type="http://schemas.openxmlformats.org/officeDocument/2006/relationships/slideLayout" Target="../slideLayouts/slideLayout123.xml"/><Relationship Id="rId23" Type="http://schemas.openxmlformats.org/officeDocument/2006/relationships/slideLayout" Target="../slideLayouts/slideLayout131.xml"/><Relationship Id="rId28" Type="http://schemas.openxmlformats.org/officeDocument/2006/relationships/slideLayout" Target="../slideLayouts/slideLayout136.xml"/><Relationship Id="rId36" Type="http://schemas.openxmlformats.org/officeDocument/2006/relationships/slideLayout" Target="../slideLayouts/slideLayout144.xml"/><Relationship Id="rId49" Type="http://schemas.openxmlformats.org/officeDocument/2006/relationships/slideLayout" Target="../slideLayouts/slideLayout157.xml"/><Relationship Id="rId57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18.xml"/><Relationship Id="rId31" Type="http://schemas.openxmlformats.org/officeDocument/2006/relationships/slideLayout" Target="../slideLayouts/slideLayout139.xml"/><Relationship Id="rId44" Type="http://schemas.openxmlformats.org/officeDocument/2006/relationships/slideLayout" Target="../slideLayouts/slideLayout152.xml"/><Relationship Id="rId52" Type="http://schemas.openxmlformats.org/officeDocument/2006/relationships/slideLayout" Target="../slideLayouts/slideLayout160.xml"/><Relationship Id="rId60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0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 descr="Light horizontal"/>
          <p:cNvSpPr>
            <a:spLocks noChangeArrowheads="1"/>
          </p:cNvSpPr>
          <p:nvPr/>
        </p:nvSpPr>
        <p:spPr bwMode="gray">
          <a:xfrm>
            <a:off x="-12700" y="0"/>
            <a:ext cx="641351" cy="6858000"/>
          </a:xfrm>
          <a:prstGeom prst="rect">
            <a:avLst/>
          </a:prstGeom>
          <a:blipFill dpi="0" rotWithShape="0">
            <a:blip r:embed="rId20"/>
            <a:srcRect/>
            <a:tile tx="0" ty="0" sx="100000" sy="100000" flip="none" algn="tl"/>
          </a:blipFill>
          <a:ln>
            <a:noFill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2800"/>
          </a:p>
        </p:txBody>
      </p:sp>
      <p:sp>
        <p:nvSpPr>
          <p:cNvPr id="1027" name="AutoShape 9"/>
          <p:cNvSpPr>
            <a:spLocks noChangeArrowheads="1"/>
          </p:cNvSpPr>
          <p:nvPr/>
        </p:nvSpPr>
        <p:spPr bwMode="ltGray">
          <a:xfrm>
            <a:off x="406400" y="193675"/>
            <a:ext cx="10227733" cy="644525"/>
          </a:xfrm>
          <a:prstGeom prst="roundRect">
            <a:avLst>
              <a:gd name="adj" fmla="val 16667"/>
            </a:avLst>
          </a:prstGeom>
          <a:solidFill>
            <a:srgbClr val="004274"/>
          </a:solidFill>
          <a:ln w="2857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280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076325"/>
            <a:ext cx="1097280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400801"/>
            <a:ext cx="2844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  <a:cs typeface="+mn-cs"/>
              </a:defRPr>
            </a:lvl1pPr>
          </a:lstStyle>
          <a:p>
            <a:fld id="{93F0DEA2-8C2A-40AC-8E96-6F2EAC03F334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400801"/>
            <a:ext cx="3860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400801"/>
            <a:ext cx="2844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/>
            </a:lvl1pPr>
          </a:lstStyle>
          <a:p>
            <a:fld id="{7D099B4D-E108-4BA4-9230-5C67D0CF7A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609600" y="223838"/>
            <a:ext cx="98552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pic>
        <p:nvPicPr>
          <p:cNvPr id="1033" name="Picture 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100014"/>
            <a:ext cx="941917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2084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  <a:cs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  <a:cs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  <a:cs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  <a:cs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3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5" y="6356350"/>
            <a:ext cx="12192001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123823" y="254000"/>
            <a:ext cx="10227754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470" y="1066801"/>
            <a:ext cx="10513107" cy="510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</p:txBody>
      </p:sp>
      <p:sp>
        <p:nvSpPr>
          <p:cNvPr id="1029" name="Text Box 3"/>
          <p:cNvSpPr txBox="1">
            <a:spLocks noChangeArrowheads="1"/>
          </p:cNvSpPr>
          <p:nvPr/>
        </p:nvSpPr>
        <p:spPr bwMode="auto">
          <a:xfrm>
            <a:off x="842379" y="6416676"/>
            <a:ext cx="2742124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 sz="1800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725915" y="6418264"/>
            <a:ext cx="2740171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smtClean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fld id="{3B10F316-94BB-A042-9DCF-8F22C1FA36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91" y="204788"/>
            <a:ext cx="558980" cy="681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 userDrawn="1"/>
        </p:nvCxnSpPr>
        <p:spPr bwMode="auto">
          <a:xfrm>
            <a:off x="1123823" y="838200"/>
            <a:ext cx="10227754" cy="0"/>
          </a:xfrm>
          <a:prstGeom prst="line">
            <a:avLst/>
          </a:prstGeom>
          <a:ln w="381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 userDrawn="1"/>
        </p:nvSpPr>
        <p:spPr>
          <a:xfrm>
            <a:off x="279490" y="6412469"/>
            <a:ext cx="3111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VNPT IT</a:t>
            </a:r>
          </a:p>
        </p:txBody>
      </p:sp>
    </p:spTree>
    <p:extLst>
      <p:ext uri="{BB962C8B-B14F-4D97-AF65-F5344CB8AC3E}">
        <p14:creationId xmlns:p14="http://schemas.microsoft.com/office/powerpoint/2010/main" val="74900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914" r:id="rId13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hf hdr="0" ftr="0" dt="0"/>
  <p:txStyles>
    <p:titleStyle>
      <a:lvl1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 b="1" kern="1200">
          <a:solidFill>
            <a:srgbClr val="0070C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 b="1">
          <a:solidFill>
            <a:srgbClr val="0070C0"/>
          </a:solidFill>
          <a:latin typeface="Tahoma" charset="0"/>
          <a:ea typeface="Tahoma" charset="0"/>
          <a:cs typeface="Tahoma" charset="0"/>
        </a:defRPr>
      </a:lvl2pPr>
      <a:lvl3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 b="1">
          <a:solidFill>
            <a:srgbClr val="0070C0"/>
          </a:solidFill>
          <a:latin typeface="Tahoma" charset="0"/>
          <a:ea typeface="Tahoma" charset="0"/>
          <a:cs typeface="Tahoma" charset="0"/>
        </a:defRPr>
      </a:lvl3pPr>
      <a:lvl4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 b="1">
          <a:solidFill>
            <a:srgbClr val="0070C0"/>
          </a:solidFill>
          <a:latin typeface="Tahoma" charset="0"/>
          <a:ea typeface="Tahoma" charset="0"/>
          <a:cs typeface="Tahoma" charset="0"/>
        </a:defRPr>
      </a:lvl4pPr>
      <a:lvl5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 b="1">
          <a:solidFill>
            <a:srgbClr val="0070C0"/>
          </a:solidFill>
          <a:latin typeface="Tahoma" charset="0"/>
          <a:ea typeface="Tahoma" charset="0"/>
          <a:cs typeface="Tahoma" charset="0"/>
        </a:defRPr>
      </a:lvl5pPr>
      <a:lvl6pPr marL="2514600" indent="-228600"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5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6pPr>
      <a:lvl7pPr marL="2971800" indent="-228600"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5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7pPr>
      <a:lvl8pPr marL="3429000" indent="-228600"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5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8pPr>
      <a:lvl9pPr marL="3886200" indent="-228600"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5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57200" rtl="0" eaLnBrk="0" fontAlgn="base" hangingPunct="0">
        <a:lnSpc>
          <a:spcPct val="90000"/>
        </a:lnSpc>
        <a:spcBef>
          <a:spcPts val="813"/>
        </a:spcBef>
        <a:spcAft>
          <a:spcPct val="0"/>
        </a:spcAft>
        <a:buClr>
          <a:srgbClr val="000000"/>
        </a:buClr>
        <a:buSzPct val="100000"/>
        <a:buFont typeface="Tahoma" charset="0"/>
        <a:buChar char="●"/>
        <a:defRPr sz="2000" kern="1200">
          <a:solidFill>
            <a:srgbClr val="00000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742950" indent="-285750" algn="l" defTabSz="457200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ahoma" charset="0"/>
        <a:buChar char="─"/>
        <a:defRPr kern="1200">
          <a:solidFill>
            <a:srgbClr val="00000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200150" indent="-285750" algn="l" defTabSz="457200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ahoma" charset="0"/>
        <a:buChar char="▪"/>
        <a:defRPr sz="1600" kern="1200">
          <a:solidFill>
            <a:srgbClr val="00000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457200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 kern="1200">
          <a:solidFill>
            <a:srgbClr val="00000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457200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 kern="1200">
          <a:solidFill>
            <a:srgbClr val="00000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2"/>
          <p:cNvPicPr>
            <a:picLocks noChangeAspect="1"/>
          </p:cNvPicPr>
          <p:nvPr userDrawn="1"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5" y="6356350"/>
            <a:ext cx="12192001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 userDrawn="1"/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90" y="204788"/>
            <a:ext cx="656703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 userDrawn="1"/>
        </p:nvCxnSpPr>
        <p:spPr bwMode="auto">
          <a:xfrm>
            <a:off x="1123823" y="838200"/>
            <a:ext cx="10227754" cy="0"/>
          </a:xfrm>
          <a:prstGeom prst="line">
            <a:avLst/>
          </a:prstGeom>
          <a:ln w="381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279490" y="6412469"/>
            <a:ext cx="3111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VNPT Media</a:t>
            </a:r>
          </a:p>
        </p:txBody>
      </p:sp>
    </p:spTree>
    <p:extLst>
      <p:ext uri="{BB962C8B-B14F-4D97-AF65-F5344CB8AC3E}">
        <p14:creationId xmlns:p14="http://schemas.microsoft.com/office/powerpoint/2010/main" val="1227382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  <p:sldLayoutId id="2147483781" r:id="rId17"/>
    <p:sldLayoutId id="2147483782" r:id="rId18"/>
    <p:sldLayoutId id="2147483783" r:id="rId19"/>
    <p:sldLayoutId id="2147483784" r:id="rId20"/>
    <p:sldLayoutId id="2147483785" r:id="rId21"/>
    <p:sldLayoutId id="2147483786" r:id="rId22"/>
    <p:sldLayoutId id="2147483787" r:id="rId23"/>
    <p:sldLayoutId id="2147483788" r:id="rId24"/>
    <p:sldLayoutId id="2147483789" r:id="rId25"/>
    <p:sldLayoutId id="2147483790" r:id="rId26"/>
    <p:sldLayoutId id="2147483791" r:id="rId27"/>
    <p:sldLayoutId id="2147483792" r:id="rId28"/>
    <p:sldLayoutId id="2147483793" r:id="rId29"/>
    <p:sldLayoutId id="2147483794" r:id="rId30"/>
    <p:sldLayoutId id="2147483795" r:id="rId31"/>
    <p:sldLayoutId id="2147483796" r:id="rId32"/>
    <p:sldLayoutId id="2147483797" r:id="rId33"/>
    <p:sldLayoutId id="2147483798" r:id="rId34"/>
    <p:sldLayoutId id="2147483799" r:id="rId35"/>
    <p:sldLayoutId id="2147483800" r:id="rId36"/>
    <p:sldLayoutId id="2147483801" r:id="rId37"/>
    <p:sldLayoutId id="2147483802" r:id="rId38"/>
    <p:sldLayoutId id="2147483803" r:id="rId39"/>
    <p:sldLayoutId id="2147483804" r:id="rId40"/>
    <p:sldLayoutId id="2147483805" r:id="rId41"/>
    <p:sldLayoutId id="2147483806" r:id="rId42"/>
    <p:sldLayoutId id="2147483807" r:id="rId43"/>
    <p:sldLayoutId id="2147483808" r:id="rId44"/>
    <p:sldLayoutId id="2147483809" r:id="rId45"/>
    <p:sldLayoutId id="2147483810" r:id="rId46"/>
    <p:sldLayoutId id="2147483811" r:id="rId47"/>
    <p:sldLayoutId id="2147483812" r:id="rId48"/>
    <p:sldLayoutId id="2147483813" r:id="rId49"/>
    <p:sldLayoutId id="2147483814" r:id="rId50"/>
    <p:sldLayoutId id="2147483815" r:id="rId51"/>
    <p:sldLayoutId id="2147483816" r:id="rId52"/>
    <p:sldLayoutId id="2147483817" r:id="rId53"/>
    <p:sldLayoutId id="2147483818" r:id="rId54"/>
    <p:sldLayoutId id="2147483819" r:id="rId55"/>
    <p:sldLayoutId id="2147483820" r:id="rId56"/>
    <p:sldLayoutId id="2147483821" r:id="rId57"/>
    <p:sldLayoutId id="2147483822" r:id="rId58"/>
    <p:sldLayoutId id="2147483823" r:id="rId59"/>
    <p:sldLayoutId id="2147483824" r:id="rId60"/>
    <p:sldLayoutId id="2147483825" r:id="rId61"/>
    <p:sldLayoutId id="2147483826" r:id="rId62"/>
    <p:sldLayoutId id="2147483827" r:id="rId63"/>
    <p:sldLayoutId id="2147483828" r:id="rId64"/>
    <p:sldLayoutId id="2147483829" r:id="rId65"/>
    <p:sldLayoutId id="2147483830" r:id="rId66"/>
    <p:sldLayoutId id="2147483831" r:id="rId67"/>
    <p:sldLayoutId id="2147483832" r:id="rId68"/>
    <p:sldLayoutId id="2147483833" r:id="rId69"/>
    <p:sldLayoutId id="2147483834" r:id="rId70"/>
    <p:sldLayoutId id="2147483835" r:id="rId71"/>
    <p:sldLayoutId id="2147483836" r:id="rId72"/>
    <p:sldLayoutId id="2147483837" r:id="rId73"/>
    <p:sldLayoutId id="2147483838" r:id="rId74"/>
    <p:sldLayoutId id="2147483839" r:id="rId75"/>
    <p:sldLayoutId id="2147483840" r:id="rId76"/>
    <p:sldLayoutId id="2147483841" r:id="rId77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853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  <p:sldLayoutId id="2147483856" r:id="rId14"/>
    <p:sldLayoutId id="2147483857" r:id="rId15"/>
    <p:sldLayoutId id="2147483858" r:id="rId16"/>
    <p:sldLayoutId id="2147483859" r:id="rId17"/>
    <p:sldLayoutId id="2147483860" r:id="rId18"/>
    <p:sldLayoutId id="2147483861" r:id="rId19"/>
    <p:sldLayoutId id="2147483862" r:id="rId20"/>
    <p:sldLayoutId id="2147483863" r:id="rId21"/>
    <p:sldLayoutId id="2147483864" r:id="rId22"/>
    <p:sldLayoutId id="2147483865" r:id="rId23"/>
    <p:sldLayoutId id="2147483866" r:id="rId24"/>
    <p:sldLayoutId id="2147483867" r:id="rId25"/>
    <p:sldLayoutId id="2147483868" r:id="rId26"/>
    <p:sldLayoutId id="2147483869" r:id="rId27"/>
    <p:sldLayoutId id="2147483870" r:id="rId28"/>
    <p:sldLayoutId id="2147483871" r:id="rId29"/>
    <p:sldLayoutId id="2147483872" r:id="rId30"/>
    <p:sldLayoutId id="2147483873" r:id="rId31"/>
    <p:sldLayoutId id="2147483874" r:id="rId32"/>
    <p:sldLayoutId id="2147483875" r:id="rId33"/>
    <p:sldLayoutId id="2147483876" r:id="rId34"/>
    <p:sldLayoutId id="2147483877" r:id="rId35"/>
    <p:sldLayoutId id="2147483878" r:id="rId36"/>
    <p:sldLayoutId id="2147483879" r:id="rId37"/>
    <p:sldLayoutId id="2147483880" r:id="rId38"/>
    <p:sldLayoutId id="2147483881" r:id="rId39"/>
    <p:sldLayoutId id="2147483882" r:id="rId40"/>
    <p:sldLayoutId id="2147483883" r:id="rId41"/>
    <p:sldLayoutId id="2147483884" r:id="rId42"/>
    <p:sldLayoutId id="2147483885" r:id="rId43"/>
    <p:sldLayoutId id="2147483886" r:id="rId44"/>
    <p:sldLayoutId id="2147483887" r:id="rId45"/>
    <p:sldLayoutId id="2147483888" r:id="rId46"/>
    <p:sldLayoutId id="2147483889" r:id="rId47"/>
    <p:sldLayoutId id="2147483890" r:id="rId48"/>
    <p:sldLayoutId id="2147483891" r:id="rId49"/>
    <p:sldLayoutId id="2147483892" r:id="rId50"/>
    <p:sldLayoutId id="2147483893" r:id="rId51"/>
    <p:sldLayoutId id="2147483894" r:id="rId52"/>
    <p:sldLayoutId id="2147483895" r:id="rId53"/>
    <p:sldLayoutId id="2147483896" r:id="rId54"/>
    <p:sldLayoutId id="2147483897" r:id="rId55"/>
    <p:sldLayoutId id="2147483898" r:id="rId56"/>
    <p:sldLayoutId id="2147483899" r:id="rId57"/>
    <p:sldLayoutId id="2147483900" r:id="rId58"/>
    <p:sldLayoutId id="2147483901" r:id="rId59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0DEA2-8C2A-40AC-8E96-6F2EAC03F334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99B4D-E108-4BA4-9230-5C67D0CF7A9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5" y="6356350"/>
            <a:ext cx="12192001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91" y="204788"/>
            <a:ext cx="558710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 bwMode="auto">
          <a:xfrm>
            <a:off x="1123823" y="838200"/>
            <a:ext cx="10227754" cy="0"/>
          </a:xfrm>
          <a:prstGeom prst="line">
            <a:avLst/>
          </a:prstGeom>
          <a:ln w="381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279490" y="6412469"/>
            <a:ext cx="3111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VNPT IT</a:t>
            </a:r>
          </a:p>
        </p:txBody>
      </p:sp>
    </p:spTree>
    <p:extLst>
      <p:ext uri="{BB962C8B-B14F-4D97-AF65-F5344CB8AC3E}">
        <p14:creationId xmlns:p14="http://schemas.microsoft.com/office/powerpoint/2010/main" val="68718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4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CMC 12.png">
            <a:extLst>
              <a:ext uri="{FF2B5EF4-FFF2-40B4-BE49-F238E27FC236}">
                <a16:creationId xmlns:a16="http://schemas.microsoft.com/office/drawing/2014/main" id="{D1DCE146-9383-4FD9-B227-5FA41120303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7412" y="0"/>
            <a:ext cx="10914588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8EABCD-D35D-435C-A2AC-140A6D1775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13232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EF8433-14DC-4D53-A379-89E7273B4B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652" r="27975" b="19270"/>
          <a:stretch>
            <a:fillRect/>
          </a:stretch>
        </p:blipFill>
        <p:spPr>
          <a:xfrm>
            <a:off x="2075544" y="540850"/>
            <a:ext cx="1509485" cy="1453754"/>
          </a:xfrm>
          <a:prstGeom prst="rect">
            <a:avLst/>
          </a:prstGeom>
        </p:spPr>
      </p:pic>
      <p:sp>
        <p:nvSpPr>
          <p:cNvPr id="7" name="Rectangle 9">
            <a:extLst>
              <a:ext uri="{FF2B5EF4-FFF2-40B4-BE49-F238E27FC236}">
                <a16:creationId xmlns:a16="http://schemas.microsoft.com/office/drawing/2014/main" id="{AB862564-13B7-4BA0-AC54-0B91E0B84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837" y="6198684"/>
            <a:ext cx="50050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kern="0" dirty="0">
                <a:solidFill>
                  <a:schemeClr val="bg1"/>
                </a:solidFill>
                <a:effectLst/>
                <a:latin typeface="Segoe UI" pitchFamily="34" charset="0"/>
                <a:ea typeface="Tahoma" charset="0"/>
                <a:cs typeface="Segoe UI" pitchFamily="34" charset="0"/>
              </a:rPr>
              <a:t>Hà </a:t>
            </a:r>
            <a:r>
              <a:rPr lang="en-US" sz="1600" kern="0" dirty="0" err="1">
                <a:solidFill>
                  <a:schemeClr val="bg1"/>
                </a:solidFill>
                <a:effectLst/>
                <a:latin typeface="Segoe UI" pitchFamily="34" charset="0"/>
                <a:ea typeface="Tahoma" charset="0"/>
                <a:cs typeface="Segoe UI" pitchFamily="34" charset="0"/>
              </a:rPr>
              <a:t>Nội</a:t>
            </a:r>
            <a:r>
              <a:rPr lang="en-US" sz="1600" kern="0">
                <a:solidFill>
                  <a:schemeClr val="bg1"/>
                </a:solidFill>
                <a:effectLst/>
                <a:latin typeface="Segoe UI" pitchFamily="34" charset="0"/>
                <a:ea typeface="Tahoma" charset="0"/>
                <a:cs typeface="Segoe UI" pitchFamily="34" charset="0"/>
              </a:rPr>
              <a:t>, </a:t>
            </a:r>
            <a:r>
              <a:rPr lang="en-US" sz="1600" kern="0" smtClean="0">
                <a:solidFill>
                  <a:schemeClr val="bg1"/>
                </a:solidFill>
                <a:latin typeface="Segoe UI" pitchFamily="34" charset="0"/>
                <a:ea typeface="Tahoma" charset="0"/>
                <a:cs typeface="Segoe UI" pitchFamily="34" charset="0"/>
              </a:rPr>
              <a:t>2020</a:t>
            </a:r>
            <a:endParaRPr lang="en-US" sz="1600" kern="0" dirty="0">
              <a:solidFill>
                <a:schemeClr val="bg1"/>
              </a:solidFill>
              <a:effectLst/>
              <a:latin typeface="Segoe UI" pitchFamily="34" charset="0"/>
              <a:ea typeface="Tahoma" charset="0"/>
              <a:cs typeface="Segoe UI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A519CF26-7ED7-4860-A024-49078010A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" y="2721161"/>
            <a:ext cx="5345976" cy="244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en-US" altLang="en-US" sz="2800" kern="0" dirty="0" err="1">
                <a:effectLst/>
                <a:latin typeface="Segoe UI" pitchFamily="34" charset="0"/>
                <a:ea typeface="Tahoma" charset="0"/>
                <a:cs typeface="Segoe UI" pitchFamily="34" charset="0"/>
              </a:rPr>
              <a:t>Giới</a:t>
            </a:r>
            <a:r>
              <a:rPr lang="en-US" altLang="en-US" sz="2800" kern="0" dirty="0">
                <a:effectLst/>
                <a:latin typeface="Segoe UI" pitchFamily="34" charset="0"/>
                <a:ea typeface="Tahoma" charset="0"/>
                <a:cs typeface="Segoe UI" pitchFamily="34" charset="0"/>
              </a:rPr>
              <a:t> </a:t>
            </a:r>
            <a:r>
              <a:rPr lang="en-US" altLang="en-US" sz="2800" kern="0" dirty="0" err="1">
                <a:effectLst/>
                <a:latin typeface="Segoe UI" pitchFamily="34" charset="0"/>
                <a:ea typeface="Tahoma" charset="0"/>
                <a:cs typeface="Segoe UI" pitchFamily="34" charset="0"/>
              </a:rPr>
              <a:t>thiệu</a:t>
            </a:r>
            <a:r>
              <a:rPr lang="en-US" altLang="en-US" sz="2800" kern="0" dirty="0">
                <a:effectLst/>
                <a:latin typeface="Segoe UI" pitchFamily="34" charset="0"/>
                <a:ea typeface="Tahoma" charset="0"/>
                <a:cs typeface="Segoe UI" pitchFamily="34" charset="0"/>
              </a:rPr>
              <a:t> </a:t>
            </a:r>
            <a:r>
              <a:rPr lang="en-US" altLang="en-US" sz="2800" kern="0" dirty="0" err="1">
                <a:effectLst/>
                <a:latin typeface="Segoe UI" pitchFamily="34" charset="0"/>
                <a:ea typeface="Tahoma" charset="0"/>
                <a:cs typeface="Segoe UI" pitchFamily="34" charset="0"/>
              </a:rPr>
              <a:t>hệ</a:t>
            </a:r>
            <a:r>
              <a:rPr lang="en-US" altLang="en-US" sz="2800" kern="0" dirty="0">
                <a:effectLst/>
                <a:latin typeface="Segoe UI" pitchFamily="34" charset="0"/>
                <a:ea typeface="Tahoma" charset="0"/>
                <a:cs typeface="Segoe UI" pitchFamily="34" charset="0"/>
              </a:rPr>
              <a:t> </a:t>
            </a:r>
            <a:r>
              <a:rPr lang="en-US" altLang="en-US" sz="2800" kern="0" dirty="0" err="1">
                <a:effectLst/>
                <a:latin typeface="Segoe UI" pitchFamily="34" charset="0"/>
                <a:ea typeface="Tahoma" charset="0"/>
                <a:cs typeface="Segoe UI" pitchFamily="34" charset="0"/>
              </a:rPr>
              <a:t>thống</a:t>
            </a:r>
            <a:endParaRPr lang="en-US" altLang="en-US" sz="2800" kern="0" dirty="0">
              <a:effectLst/>
              <a:latin typeface="Segoe UI" pitchFamily="34" charset="0"/>
              <a:ea typeface="Tahoma" charset="0"/>
              <a:cs typeface="Segoe UI" pitchFamily="34" charset="0"/>
            </a:endParaRPr>
          </a:p>
          <a:p>
            <a:pPr algn="ctr"/>
            <a:r>
              <a:rPr lang="en-US" altLang="en-US" sz="2800" kern="0" dirty="0" smtClean="0">
                <a:effectLst/>
                <a:latin typeface="Segoe UI" pitchFamily="34" charset="0"/>
                <a:ea typeface="Tahoma" charset="0"/>
                <a:cs typeface="Segoe UI" pitchFamily="34" charset="0"/>
              </a:rPr>
              <a:t>VNPT-LMS </a:t>
            </a:r>
            <a:r>
              <a:rPr lang="en-US" altLang="en-US" sz="2800" kern="0" dirty="0" smtClean="0">
                <a:effectLst/>
                <a:latin typeface="Segoe UI" pitchFamily="34" charset="0"/>
                <a:ea typeface="Tahoma" charset="0"/>
                <a:cs typeface="Segoe UI" pitchFamily="34" charset="0"/>
              </a:rPr>
              <a:t>(E-learning)</a:t>
            </a:r>
          </a:p>
          <a:p>
            <a:pPr algn="ctr"/>
            <a:r>
              <a:rPr lang="en-US" altLang="en-US" sz="2800" kern="0" dirty="0" err="1" smtClean="0">
                <a:effectLst/>
                <a:latin typeface="Segoe UI" pitchFamily="34" charset="0"/>
                <a:ea typeface="Tahoma" charset="0"/>
                <a:cs typeface="Segoe UI" pitchFamily="34" charset="0"/>
              </a:rPr>
              <a:t>cho</a:t>
            </a:r>
            <a:r>
              <a:rPr lang="en-US" altLang="en-US" sz="2800" kern="0" dirty="0" smtClean="0">
                <a:effectLst/>
                <a:latin typeface="Segoe UI" pitchFamily="34" charset="0"/>
                <a:ea typeface="Tahoma" charset="0"/>
                <a:cs typeface="Segoe UI" pitchFamily="34" charset="0"/>
              </a:rPr>
              <a:t> </a:t>
            </a:r>
            <a:r>
              <a:rPr lang="en-US" altLang="en-US" sz="2800" kern="0" dirty="0" err="1" smtClean="0">
                <a:effectLst/>
                <a:latin typeface="Segoe UI" pitchFamily="34" charset="0"/>
                <a:ea typeface="Tahoma" charset="0"/>
                <a:cs typeface="Segoe UI" pitchFamily="34" charset="0"/>
              </a:rPr>
              <a:t>các</a:t>
            </a:r>
            <a:r>
              <a:rPr lang="en-US" altLang="en-US" sz="2800" kern="0" dirty="0" smtClean="0">
                <a:effectLst/>
                <a:latin typeface="Segoe UI" pitchFamily="34" charset="0"/>
                <a:ea typeface="Tahoma" charset="0"/>
                <a:cs typeface="Segoe UI" pitchFamily="34" charset="0"/>
              </a:rPr>
              <a:t> </a:t>
            </a:r>
            <a:r>
              <a:rPr lang="en-US" altLang="en-US" sz="2800" kern="0" dirty="0" err="1" smtClean="0">
                <a:effectLst/>
                <a:latin typeface="Segoe UI" pitchFamily="34" charset="0"/>
                <a:ea typeface="Tahoma" charset="0"/>
                <a:cs typeface="Segoe UI" pitchFamily="34" charset="0"/>
              </a:rPr>
              <a:t>cơ</a:t>
            </a:r>
            <a:r>
              <a:rPr lang="en-US" altLang="en-US" sz="2800" kern="0" dirty="0" smtClean="0">
                <a:effectLst/>
                <a:latin typeface="Segoe UI" pitchFamily="34" charset="0"/>
                <a:ea typeface="Tahoma" charset="0"/>
                <a:cs typeface="Segoe UI" pitchFamily="34" charset="0"/>
              </a:rPr>
              <a:t> </a:t>
            </a:r>
            <a:r>
              <a:rPr lang="en-US" altLang="en-US" sz="2800" kern="0" dirty="0" err="1" smtClean="0">
                <a:effectLst/>
                <a:latin typeface="Segoe UI" pitchFamily="34" charset="0"/>
                <a:ea typeface="Tahoma" charset="0"/>
                <a:cs typeface="Segoe UI" pitchFamily="34" charset="0"/>
              </a:rPr>
              <a:t>sở</a:t>
            </a:r>
            <a:r>
              <a:rPr lang="en-US" altLang="en-US" sz="2800" kern="0" dirty="0" smtClean="0">
                <a:effectLst/>
                <a:latin typeface="Segoe UI" pitchFamily="34" charset="0"/>
                <a:ea typeface="Tahoma" charset="0"/>
                <a:cs typeface="Segoe UI" pitchFamily="34" charset="0"/>
              </a:rPr>
              <a:t> </a:t>
            </a:r>
            <a:r>
              <a:rPr lang="en-US" altLang="en-US" sz="2800" kern="0" dirty="0" err="1" smtClean="0">
                <a:effectLst/>
                <a:latin typeface="Segoe UI" pitchFamily="34" charset="0"/>
                <a:ea typeface="Tahoma" charset="0"/>
                <a:cs typeface="Segoe UI" pitchFamily="34" charset="0"/>
              </a:rPr>
              <a:t>Giáo</a:t>
            </a:r>
            <a:r>
              <a:rPr lang="en-US" altLang="en-US" sz="2800" kern="0" dirty="0" smtClean="0">
                <a:effectLst/>
                <a:latin typeface="Segoe UI" pitchFamily="34" charset="0"/>
                <a:ea typeface="Tahoma" charset="0"/>
                <a:cs typeface="Segoe UI" pitchFamily="34" charset="0"/>
              </a:rPr>
              <a:t> </a:t>
            </a:r>
            <a:r>
              <a:rPr lang="en-US" altLang="en-US" sz="2800" kern="0" dirty="0" err="1" smtClean="0">
                <a:effectLst/>
                <a:latin typeface="Segoe UI" pitchFamily="34" charset="0"/>
                <a:ea typeface="Tahoma" charset="0"/>
                <a:cs typeface="Segoe UI" pitchFamily="34" charset="0"/>
              </a:rPr>
              <a:t>dục</a:t>
            </a:r>
            <a:endParaRPr lang="en-US" altLang="en-US" sz="1600" b="0" kern="0" dirty="0">
              <a:effectLst/>
              <a:latin typeface="Segoe UI" pitchFamily="34" charset="0"/>
              <a:ea typeface="Tahoma" charset="0"/>
              <a:cs typeface="Segoe UI" pitchFamily="34" charset="0"/>
            </a:endParaRPr>
          </a:p>
          <a:p>
            <a:pPr algn="ctr"/>
            <a:endParaRPr lang="en-US" altLang="en-US" sz="1600" b="0" kern="0" dirty="0">
              <a:effectLst/>
              <a:latin typeface="Segoe UI" pitchFamily="34" charset="0"/>
              <a:ea typeface="Tahoma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19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áº¿t quáº£ hÃ¬nh áº£nh cho take a test on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3233"/>
            <a:ext cx="4775664" cy="229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739749" y="982913"/>
            <a:ext cx="7060056" cy="519246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23823" y="266700"/>
            <a:ext cx="10227754" cy="4318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 kern="120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2pPr>
            <a:lvl3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3pPr>
            <a:lvl4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4pPr>
            <a:lvl5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5pPr>
            <a:lvl6pPr marL="25146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6pPr>
            <a:lvl7pPr marL="29718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7pPr>
            <a:lvl8pPr marL="34290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8pPr>
            <a:lvl9pPr marL="38862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>
                <a:latin typeface="+mn-lt"/>
              </a:rPr>
              <a:t>HỌC SINH </a:t>
            </a:r>
            <a:r>
              <a:rPr lang="en-US" dirty="0">
                <a:latin typeface="+mn-lt"/>
              </a:rPr>
              <a:t>HỌC NHƯ THẾ NÀO?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8D62C5-DF19-4799-BC65-8C2FDC2140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9748" y="1018035"/>
            <a:ext cx="7060057" cy="5177659"/>
          </a:xfrm>
          <a:prstGeom prst="rect">
            <a:avLst/>
          </a:prstGeom>
          <a:ln w="25400">
            <a:solidFill>
              <a:srgbClr val="014679"/>
            </a:solidFill>
          </a:ln>
        </p:spPr>
      </p:pic>
    </p:spTree>
    <p:extLst>
      <p:ext uri="{BB962C8B-B14F-4D97-AF65-F5344CB8AC3E}">
        <p14:creationId xmlns:p14="http://schemas.microsoft.com/office/powerpoint/2010/main" val="18197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951A98-21F6-4A77-973A-154EA670D89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6276386-901D-544C-BAA2-153A3CB7EA4A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E9E0EA-A1E6-4413-B420-AB3E5FA7B363}"/>
              </a:ext>
            </a:extLst>
          </p:cNvPr>
          <p:cNvSpPr txBox="1"/>
          <p:nvPr/>
        </p:nvSpPr>
        <p:spPr>
          <a:xfrm>
            <a:off x="606054" y="1201479"/>
            <a:ext cx="1089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14679"/>
                </a:solidFill>
              </a:rPr>
              <a:t>Theo </a:t>
            </a:r>
            <a:r>
              <a:rPr lang="en-US" sz="2400" b="1" i="1" dirty="0" err="1">
                <a:solidFill>
                  <a:srgbClr val="014679"/>
                </a:solidFill>
              </a:rPr>
              <a:t>dõi</a:t>
            </a:r>
            <a:r>
              <a:rPr lang="en-US" sz="2400" b="1" i="1" dirty="0">
                <a:solidFill>
                  <a:srgbClr val="014679"/>
                </a:solidFill>
              </a:rPr>
              <a:t> </a:t>
            </a:r>
            <a:r>
              <a:rPr lang="en-US" sz="2400" b="1" i="1" dirty="0" err="1">
                <a:solidFill>
                  <a:srgbClr val="014679"/>
                </a:solidFill>
              </a:rPr>
              <a:t>các</a:t>
            </a:r>
            <a:r>
              <a:rPr lang="en-US" sz="2400" b="1" i="1" dirty="0">
                <a:solidFill>
                  <a:srgbClr val="014679"/>
                </a:solidFill>
              </a:rPr>
              <a:t> </a:t>
            </a:r>
            <a:r>
              <a:rPr lang="en-US" sz="2400" b="1" i="1" dirty="0" err="1">
                <a:solidFill>
                  <a:srgbClr val="014679"/>
                </a:solidFill>
              </a:rPr>
              <a:t>khóa</a:t>
            </a:r>
            <a:r>
              <a:rPr lang="en-US" sz="2400" b="1" i="1" dirty="0">
                <a:solidFill>
                  <a:srgbClr val="014679"/>
                </a:solidFill>
              </a:rPr>
              <a:t> </a:t>
            </a:r>
            <a:r>
              <a:rPr lang="en-US" sz="2400" b="1" i="1" dirty="0" err="1">
                <a:solidFill>
                  <a:srgbClr val="014679"/>
                </a:solidFill>
              </a:rPr>
              <a:t>học</a:t>
            </a:r>
            <a:r>
              <a:rPr lang="en-US" sz="2400" b="1" i="1" dirty="0">
                <a:solidFill>
                  <a:srgbClr val="014679"/>
                </a:solidFill>
              </a:rPr>
              <a:t> </a:t>
            </a:r>
            <a:r>
              <a:rPr lang="en-US" sz="2400" b="1" i="1" dirty="0" err="1">
                <a:solidFill>
                  <a:srgbClr val="014679"/>
                </a:solidFill>
              </a:rPr>
              <a:t>đang</a:t>
            </a:r>
            <a:r>
              <a:rPr lang="en-US" sz="2400" b="1" i="1" dirty="0">
                <a:solidFill>
                  <a:srgbClr val="014679"/>
                </a:solidFill>
              </a:rPr>
              <a:t> đ</a:t>
            </a:r>
            <a:r>
              <a:rPr lang="vi-VN" sz="2400" b="1" i="1" dirty="0">
                <a:solidFill>
                  <a:srgbClr val="014679"/>
                </a:solidFill>
              </a:rPr>
              <a:t>ư</a:t>
            </a:r>
            <a:r>
              <a:rPr lang="en-US" sz="2400" b="1" i="1" dirty="0" err="1">
                <a:solidFill>
                  <a:srgbClr val="014679"/>
                </a:solidFill>
              </a:rPr>
              <a:t>ợc</a:t>
            </a:r>
            <a:r>
              <a:rPr lang="en-US" sz="2400" b="1" i="1" dirty="0">
                <a:solidFill>
                  <a:srgbClr val="014679"/>
                </a:solidFill>
              </a:rPr>
              <a:t> </a:t>
            </a:r>
            <a:r>
              <a:rPr lang="en-US" sz="2400" b="1" i="1" dirty="0" err="1">
                <a:solidFill>
                  <a:srgbClr val="014679"/>
                </a:solidFill>
              </a:rPr>
              <a:t>thực</a:t>
            </a:r>
            <a:r>
              <a:rPr lang="en-US" sz="2400" b="1" i="1" dirty="0">
                <a:solidFill>
                  <a:srgbClr val="014679"/>
                </a:solidFill>
              </a:rPr>
              <a:t> </a:t>
            </a:r>
            <a:r>
              <a:rPr lang="en-US" sz="2400" b="1" i="1" dirty="0" err="1">
                <a:solidFill>
                  <a:srgbClr val="014679"/>
                </a:solidFill>
              </a:rPr>
              <a:t>hiện</a:t>
            </a:r>
            <a:r>
              <a:rPr lang="en-US" sz="2400" b="1" i="1" dirty="0">
                <a:solidFill>
                  <a:srgbClr val="014679"/>
                </a:solidFill>
              </a:rPr>
              <a:t>, </a:t>
            </a:r>
            <a:r>
              <a:rPr lang="en-US" sz="2400" b="1" i="1" dirty="0" err="1">
                <a:solidFill>
                  <a:srgbClr val="014679"/>
                </a:solidFill>
              </a:rPr>
              <a:t>khóa</a:t>
            </a:r>
            <a:r>
              <a:rPr lang="en-US" sz="2400" b="1" i="1" dirty="0">
                <a:solidFill>
                  <a:srgbClr val="014679"/>
                </a:solidFill>
              </a:rPr>
              <a:t> </a:t>
            </a:r>
            <a:r>
              <a:rPr lang="en-US" sz="2400" b="1" i="1" dirty="0" err="1">
                <a:solidFill>
                  <a:srgbClr val="014679"/>
                </a:solidFill>
              </a:rPr>
              <a:t>học</a:t>
            </a:r>
            <a:r>
              <a:rPr lang="en-US" sz="2400" b="1" i="1" dirty="0">
                <a:solidFill>
                  <a:srgbClr val="014679"/>
                </a:solidFill>
              </a:rPr>
              <a:t> </a:t>
            </a:r>
            <a:r>
              <a:rPr lang="en-US" sz="2400" b="1" i="1" dirty="0" err="1">
                <a:solidFill>
                  <a:srgbClr val="014679"/>
                </a:solidFill>
              </a:rPr>
              <a:t>đã</a:t>
            </a:r>
            <a:r>
              <a:rPr lang="en-US" sz="2400" b="1" i="1" dirty="0">
                <a:solidFill>
                  <a:srgbClr val="014679"/>
                </a:solidFill>
              </a:rPr>
              <a:t> </a:t>
            </a:r>
            <a:r>
              <a:rPr lang="en-US" sz="2400" b="1" i="1" dirty="0" err="1">
                <a:solidFill>
                  <a:srgbClr val="014679"/>
                </a:solidFill>
              </a:rPr>
              <a:t>học</a:t>
            </a:r>
            <a:r>
              <a:rPr lang="en-US" sz="2400" b="1" i="1" dirty="0">
                <a:solidFill>
                  <a:srgbClr val="014679"/>
                </a:solidFill>
              </a:rPr>
              <a:t> </a:t>
            </a:r>
            <a:r>
              <a:rPr lang="en-US" sz="2400" b="1" i="1" dirty="0" err="1">
                <a:solidFill>
                  <a:srgbClr val="014679"/>
                </a:solidFill>
              </a:rPr>
              <a:t>xong</a:t>
            </a:r>
            <a:r>
              <a:rPr lang="en-US" sz="2400" b="1" i="1" dirty="0">
                <a:solidFill>
                  <a:srgbClr val="014679"/>
                </a:solidFill>
              </a:rPr>
              <a:t>.</a:t>
            </a:r>
            <a:endParaRPr lang="en-US" sz="2000" i="1" dirty="0">
              <a:solidFill>
                <a:srgbClr val="014679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9ACB81A-34AE-412F-A2DF-C31D2127E3D9}"/>
              </a:ext>
            </a:extLst>
          </p:cNvPr>
          <p:cNvSpPr txBox="1">
            <a:spLocks/>
          </p:cNvSpPr>
          <p:nvPr/>
        </p:nvSpPr>
        <p:spPr>
          <a:xfrm>
            <a:off x="1123823" y="266700"/>
            <a:ext cx="10227754" cy="4318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 kern="120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2pPr>
            <a:lvl3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3pPr>
            <a:lvl4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4pPr>
            <a:lvl5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5pPr>
            <a:lvl6pPr marL="25146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6pPr>
            <a:lvl7pPr marL="29718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7pPr>
            <a:lvl8pPr marL="34290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8pPr>
            <a:lvl9pPr marL="38862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 dirty="0">
                <a:latin typeface="+mn-lt"/>
              </a:rPr>
              <a:t>HỌC SINH: THEO DÕI KHÓA HỌC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46653C-86E4-4EF2-8135-64CB912D4D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7997" y="1755020"/>
            <a:ext cx="5870703" cy="426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10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577FDF-67FA-46D1-89A3-3127BB8CC8C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6276386-901D-544C-BAA2-153A3CB7EA4A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8CFD23-ACBD-41D0-8AC8-6748EE20E7E5}"/>
              </a:ext>
            </a:extLst>
          </p:cNvPr>
          <p:cNvSpPr txBox="1">
            <a:spLocks/>
          </p:cNvSpPr>
          <p:nvPr/>
        </p:nvSpPr>
        <p:spPr>
          <a:xfrm>
            <a:off x="1123823" y="266700"/>
            <a:ext cx="10227754" cy="4318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 kern="120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2pPr>
            <a:lvl3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3pPr>
            <a:lvl4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4pPr>
            <a:lvl5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5pPr>
            <a:lvl6pPr marL="25146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6pPr>
            <a:lvl7pPr marL="29718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7pPr>
            <a:lvl8pPr marL="34290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8pPr>
            <a:lvl9pPr marL="38862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 dirty="0">
                <a:latin typeface="+mn-lt"/>
              </a:rPr>
              <a:t>HỌC SINH: HỌC VỚI NHIỀU LOẠI HỌC LIỆU KHÁC NHAU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3978A2-47FB-4C56-BD50-343D92284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675" y="894887"/>
            <a:ext cx="10739336" cy="542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4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7B75FA-CD46-42F9-9EE7-B268D1C27F0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6276386-901D-544C-BAA2-153A3CB7EA4A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C7E61F7-D9C6-49D0-B584-9E751AB24436}"/>
              </a:ext>
            </a:extLst>
          </p:cNvPr>
          <p:cNvSpPr txBox="1">
            <a:spLocks/>
          </p:cNvSpPr>
          <p:nvPr/>
        </p:nvSpPr>
        <p:spPr>
          <a:xfrm>
            <a:off x="1123823" y="266700"/>
            <a:ext cx="10227754" cy="4318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 kern="120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2pPr>
            <a:lvl3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3pPr>
            <a:lvl4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4pPr>
            <a:lvl5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5pPr>
            <a:lvl6pPr marL="25146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6pPr>
            <a:lvl7pPr marL="29718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7pPr>
            <a:lvl8pPr marL="34290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8pPr>
            <a:lvl9pPr marL="38862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 dirty="0">
                <a:latin typeface="+mn-lt"/>
              </a:rPr>
              <a:t>HỌC SINH: HỌC QUA LIVE STREAM TRỰC TUYẾN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181BD3-A3DD-499A-8A6A-F0DC04CA8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884" y="1137779"/>
            <a:ext cx="8665029" cy="4377645"/>
          </a:xfrm>
          <a:prstGeom prst="rect">
            <a:avLst/>
          </a:prstGeom>
        </p:spPr>
      </p:pic>
      <p:pic>
        <p:nvPicPr>
          <p:cNvPr id="1026" name="Picture 2" descr="Image result for streaming video learning icon">
            <a:extLst>
              <a:ext uri="{FF2B5EF4-FFF2-40B4-BE49-F238E27FC236}">
                <a16:creationId xmlns:a16="http://schemas.microsoft.com/office/drawing/2014/main" id="{8BAAFAC3-7B62-494C-8F74-A46971AB0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256" y="376215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4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D36C21-AF37-48C1-9503-AF4F7CD6A0D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6276386-901D-544C-BAA2-153A3CB7EA4A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11C072-DD65-44A8-AB55-9F7CBD083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90" y="975889"/>
            <a:ext cx="10751820" cy="521631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6B23BC5-4AED-41D6-A32C-9A2EE7702D41}"/>
              </a:ext>
            </a:extLst>
          </p:cNvPr>
          <p:cNvSpPr txBox="1">
            <a:spLocks/>
          </p:cNvSpPr>
          <p:nvPr/>
        </p:nvSpPr>
        <p:spPr>
          <a:xfrm>
            <a:off x="1123823" y="266700"/>
            <a:ext cx="10227754" cy="4318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 kern="120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2pPr>
            <a:lvl3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3pPr>
            <a:lvl4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4pPr>
            <a:lvl5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5pPr>
            <a:lvl6pPr marL="25146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6pPr>
            <a:lvl7pPr marL="29718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7pPr>
            <a:lvl8pPr marL="34290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8pPr>
            <a:lvl9pPr marL="38862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>
                <a:latin typeface="+mn-lt"/>
              </a:rPr>
              <a:t>HỌC SINH: HỌC T</a:t>
            </a:r>
            <a:r>
              <a:rPr lang="vi-VN">
                <a:latin typeface="+mn-lt"/>
              </a:rPr>
              <a:t>Ư</a:t>
            </a:r>
            <a:r>
              <a:rPr lang="en-US">
                <a:latin typeface="+mn-lt"/>
              </a:rPr>
              <a:t>ƠNG TÁC QUA WHITEBOARD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1971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424391-6933-4871-85E5-938230A63D1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6276386-901D-544C-BAA2-153A3CB7EA4A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DF9AFE5-0DCC-4290-924B-A75A225583E1}"/>
              </a:ext>
            </a:extLst>
          </p:cNvPr>
          <p:cNvSpPr txBox="1">
            <a:spLocks/>
          </p:cNvSpPr>
          <p:nvPr/>
        </p:nvSpPr>
        <p:spPr>
          <a:xfrm>
            <a:off x="1123823" y="266700"/>
            <a:ext cx="10227754" cy="4318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 kern="120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2pPr>
            <a:lvl3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3pPr>
            <a:lvl4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4pPr>
            <a:lvl5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5pPr>
            <a:lvl6pPr marL="25146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6pPr>
            <a:lvl7pPr marL="29718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7pPr>
            <a:lvl8pPr marL="34290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8pPr>
            <a:lvl9pPr marL="38862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 dirty="0">
                <a:latin typeface="+mn-lt"/>
              </a:rPr>
              <a:t>HỌC SINH: LÀM BÀI KIỂM TRA TRỰC TUYẾN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95C4D0-40A3-4B56-91AF-630B13AC56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7459" y="1069599"/>
            <a:ext cx="9349946" cy="471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04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458B37-216D-47CD-B9E9-1A3B93E2E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78" y="1414684"/>
            <a:ext cx="11722443" cy="338241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577FDF-67FA-46D1-89A3-3127BB8CC8C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6276386-901D-544C-BAA2-153A3CB7EA4A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2658DEC-BEBB-4D99-963B-2EE262C45A96}"/>
              </a:ext>
            </a:extLst>
          </p:cNvPr>
          <p:cNvSpPr txBox="1">
            <a:spLocks/>
          </p:cNvSpPr>
          <p:nvPr/>
        </p:nvSpPr>
        <p:spPr>
          <a:xfrm>
            <a:off x="1123823" y="266700"/>
            <a:ext cx="10227754" cy="4318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 kern="120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2pPr>
            <a:lvl3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3pPr>
            <a:lvl4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4pPr>
            <a:lvl5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5pPr>
            <a:lvl6pPr marL="25146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6pPr>
            <a:lvl7pPr marL="29718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7pPr>
            <a:lvl8pPr marL="34290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8pPr>
            <a:lvl9pPr marL="38862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 dirty="0">
                <a:latin typeface="+mn-lt"/>
              </a:rPr>
              <a:t>HỌC SINH: THEO DÕI KẾT QUẢ HỌC TẬP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ED562D-210E-4803-8417-EA9168B3B903}"/>
              </a:ext>
            </a:extLst>
          </p:cNvPr>
          <p:cNvSpPr txBox="1"/>
          <p:nvPr/>
        </p:nvSpPr>
        <p:spPr>
          <a:xfrm>
            <a:off x="723238" y="5233561"/>
            <a:ext cx="1074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14679"/>
                </a:solidFill>
              </a:rPr>
              <a:t>Kết</a:t>
            </a:r>
            <a:r>
              <a:rPr lang="en-US" sz="2400" b="1" dirty="0">
                <a:solidFill>
                  <a:srgbClr val="014679"/>
                </a:solidFill>
              </a:rPr>
              <a:t> </a:t>
            </a:r>
            <a:r>
              <a:rPr lang="en-US" sz="2400" b="1" dirty="0" err="1">
                <a:solidFill>
                  <a:srgbClr val="014679"/>
                </a:solidFill>
              </a:rPr>
              <a:t>thúc</a:t>
            </a:r>
            <a:r>
              <a:rPr lang="en-US" sz="2400" b="1" dirty="0">
                <a:solidFill>
                  <a:srgbClr val="014679"/>
                </a:solidFill>
              </a:rPr>
              <a:t> </a:t>
            </a:r>
            <a:r>
              <a:rPr lang="en-US" sz="2400" b="1" dirty="0" err="1">
                <a:solidFill>
                  <a:srgbClr val="014679"/>
                </a:solidFill>
              </a:rPr>
              <a:t>khóa</a:t>
            </a:r>
            <a:r>
              <a:rPr lang="en-US" sz="2400" b="1" dirty="0">
                <a:solidFill>
                  <a:srgbClr val="014679"/>
                </a:solidFill>
              </a:rPr>
              <a:t> </a:t>
            </a:r>
            <a:r>
              <a:rPr lang="en-US" sz="2400" b="1" dirty="0" err="1">
                <a:solidFill>
                  <a:srgbClr val="014679"/>
                </a:solidFill>
              </a:rPr>
              <a:t>học</a:t>
            </a:r>
            <a:r>
              <a:rPr lang="en-US" sz="2400" b="1">
                <a:solidFill>
                  <a:srgbClr val="014679"/>
                </a:solidFill>
              </a:rPr>
              <a:t>, HỌC SINH </a:t>
            </a:r>
            <a:r>
              <a:rPr lang="en-US" sz="2400" b="1" dirty="0" err="1">
                <a:solidFill>
                  <a:srgbClr val="014679"/>
                </a:solidFill>
              </a:rPr>
              <a:t>có</a:t>
            </a:r>
            <a:r>
              <a:rPr lang="en-US" sz="2400" b="1" dirty="0">
                <a:solidFill>
                  <a:srgbClr val="014679"/>
                </a:solidFill>
              </a:rPr>
              <a:t> </a:t>
            </a:r>
            <a:r>
              <a:rPr lang="en-US" sz="2400" b="1" dirty="0" err="1">
                <a:solidFill>
                  <a:srgbClr val="014679"/>
                </a:solidFill>
              </a:rPr>
              <a:t>thể</a:t>
            </a:r>
            <a:r>
              <a:rPr lang="en-US" sz="2400" b="1" dirty="0">
                <a:solidFill>
                  <a:srgbClr val="014679"/>
                </a:solidFill>
              </a:rPr>
              <a:t> </a:t>
            </a:r>
            <a:r>
              <a:rPr lang="en-US" sz="2400" b="1" dirty="0" err="1">
                <a:solidFill>
                  <a:srgbClr val="014679"/>
                </a:solidFill>
              </a:rPr>
              <a:t>xem</a:t>
            </a:r>
            <a:r>
              <a:rPr lang="en-US" sz="2400" b="1" dirty="0">
                <a:solidFill>
                  <a:srgbClr val="014679"/>
                </a:solidFill>
              </a:rPr>
              <a:t> </a:t>
            </a:r>
            <a:r>
              <a:rPr lang="en-US" sz="2400" b="1" dirty="0" err="1">
                <a:solidFill>
                  <a:srgbClr val="014679"/>
                </a:solidFill>
              </a:rPr>
              <a:t>kết</a:t>
            </a:r>
            <a:r>
              <a:rPr lang="en-US" sz="2400" b="1" dirty="0">
                <a:solidFill>
                  <a:srgbClr val="014679"/>
                </a:solidFill>
              </a:rPr>
              <a:t> </a:t>
            </a:r>
            <a:r>
              <a:rPr lang="en-US" sz="2400" b="1" dirty="0" err="1">
                <a:solidFill>
                  <a:srgbClr val="014679"/>
                </a:solidFill>
              </a:rPr>
              <a:t>quả</a:t>
            </a:r>
            <a:r>
              <a:rPr lang="en-US" sz="2400" b="1" dirty="0">
                <a:solidFill>
                  <a:srgbClr val="014679"/>
                </a:solidFill>
              </a:rPr>
              <a:t> </a:t>
            </a:r>
            <a:r>
              <a:rPr lang="en-US" sz="2400" b="1" dirty="0" err="1">
                <a:solidFill>
                  <a:srgbClr val="014679"/>
                </a:solidFill>
              </a:rPr>
              <a:t>mình</a:t>
            </a:r>
            <a:r>
              <a:rPr lang="en-US" sz="2400" b="1" dirty="0">
                <a:solidFill>
                  <a:srgbClr val="014679"/>
                </a:solidFill>
              </a:rPr>
              <a:t> </a:t>
            </a:r>
            <a:r>
              <a:rPr lang="en-US" sz="2400" b="1" dirty="0" err="1">
                <a:solidFill>
                  <a:srgbClr val="014679"/>
                </a:solidFill>
              </a:rPr>
              <a:t>đạt</a:t>
            </a:r>
            <a:r>
              <a:rPr lang="en-US" sz="2400" b="1" dirty="0">
                <a:solidFill>
                  <a:srgbClr val="014679"/>
                </a:solidFill>
              </a:rPr>
              <a:t> </a:t>
            </a:r>
            <a:r>
              <a:rPr lang="en-US" sz="2400" b="1" dirty="0" err="1">
                <a:solidFill>
                  <a:srgbClr val="014679"/>
                </a:solidFill>
              </a:rPr>
              <a:t>được</a:t>
            </a:r>
            <a:r>
              <a:rPr lang="en-US" sz="2400" b="1" dirty="0">
                <a:solidFill>
                  <a:srgbClr val="014679"/>
                </a:solidFill>
              </a:rPr>
              <a:t>.</a:t>
            </a:r>
            <a:endParaRPr lang="en-US" sz="2000" i="1" dirty="0">
              <a:solidFill>
                <a:srgbClr val="014679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1D6704-D97B-4F85-B1E3-9D6D565477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1070" y="950772"/>
            <a:ext cx="8813260" cy="431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79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0040AA-A584-45A3-9D37-7BD79BAEBD0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6276386-901D-544C-BAA2-153A3CB7EA4A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0FFE1A9-FFC3-4976-BDFF-563B56C603D3}"/>
              </a:ext>
            </a:extLst>
          </p:cNvPr>
          <p:cNvSpPr txBox="1">
            <a:spLocks/>
          </p:cNvSpPr>
          <p:nvPr/>
        </p:nvSpPr>
        <p:spPr>
          <a:xfrm>
            <a:off x="1123823" y="266700"/>
            <a:ext cx="10227754" cy="4318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 kern="120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2pPr>
            <a:lvl3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3pPr>
            <a:lvl4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4pPr>
            <a:lvl5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5pPr>
            <a:lvl6pPr marL="25146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6pPr>
            <a:lvl7pPr marL="29718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7pPr>
            <a:lvl8pPr marL="34290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8pPr>
            <a:lvl9pPr marL="38862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 dirty="0">
                <a:latin typeface="+mn-lt"/>
              </a:rPr>
              <a:t>HỌC SINH: TRAO ĐỔI BÀI HỌC TRỰC TUYẾN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A244FD-A16C-4D70-BD7A-E8D6EF7DB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814" y="1040912"/>
            <a:ext cx="10808970" cy="495268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7741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FC07266-C870-48F2-AFCC-3A25D20C93A9}"/>
              </a:ext>
            </a:extLst>
          </p:cNvPr>
          <p:cNvSpPr txBox="1">
            <a:spLocks/>
          </p:cNvSpPr>
          <p:nvPr/>
        </p:nvSpPr>
        <p:spPr>
          <a:xfrm>
            <a:off x="1123823" y="266700"/>
            <a:ext cx="10227754" cy="4318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 kern="120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2pPr>
            <a:lvl3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3pPr>
            <a:lvl4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4pPr>
            <a:lvl5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5pPr>
            <a:lvl6pPr marL="25146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6pPr>
            <a:lvl7pPr marL="29718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7pPr>
            <a:lvl8pPr marL="34290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8pPr>
            <a:lvl9pPr marL="38862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 dirty="0">
                <a:latin typeface="+mn-lt"/>
              </a:rPr>
              <a:t>NHÀ TRUỜNG: DANH SÁCH KHÓA HỌC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C2CCB8-DA88-4C51-B9E6-B5A52B42A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11" y="1247822"/>
            <a:ext cx="11068177" cy="4362355"/>
          </a:xfrm>
          <a:prstGeom prst="rect">
            <a:avLst/>
          </a:prstGeom>
          <a:ln>
            <a:solidFill>
              <a:srgbClr val="0168B3"/>
            </a:solidFill>
          </a:ln>
        </p:spPr>
      </p:pic>
    </p:spTree>
    <p:extLst>
      <p:ext uri="{BB962C8B-B14F-4D97-AF65-F5344CB8AC3E}">
        <p14:creationId xmlns:p14="http://schemas.microsoft.com/office/powerpoint/2010/main" val="206425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FC07266-C870-48F2-AFCC-3A25D20C93A9}"/>
              </a:ext>
            </a:extLst>
          </p:cNvPr>
          <p:cNvSpPr txBox="1">
            <a:spLocks/>
          </p:cNvSpPr>
          <p:nvPr/>
        </p:nvSpPr>
        <p:spPr>
          <a:xfrm>
            <a:off x="1123823" y="266700"/>
            <a:ext cx="10227754" cy="4318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 kern="120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2pPr>
            <a:lvl3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3pPr>
            <a:lvl4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4pPr>
            <a:lvl5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5pPr>
            <a:lvl6pPr marL="25146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6pPr>
            <a:lvl7pPr marL="29718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7pPr>
            <a:lvl8pPr marL="34290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8pPr>
            <a:lvl9pPr marL="38862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NHÀ TRƯỜNG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XEM CHI TIẾT KHÓA HỌC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B49B2C-7DA0-44B0-868E-E1CEBB2B3D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963"/>
          <a:stretch/>
        </p:blipFill>
        <p:spPr>
          <a:xfrm>
            <a:off x="975542" y="1124463"/>
            <a:ext cx="10227754" cy="4530933"/>
          </a:xfrm>
          <a:prstGeom prst="rect">
            <a:avLst/>
          </a:prstGeom>
          <a:ln>
            <a:solidFill>
              <a:srgbClr val="0168B3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1E7F58-4D52-436E-A4F0-97A5AD16E5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7822" y="3862141"/>
            <a:ext cx="4813004" cy="2005418"/>
          </a:xfrm>
          <a:prstGeom prst="rect">
            <a:avLst/>
          </a:prstGeom>
          <a:ln>
            <a:solidFill>
              <a:srgbClr val="0168B3"/>
            </a:solidFill>
          </a:ln>
        </p:spPr>
      </p:pic>
    </p:spTree>
    <p:extLst>
      <p:ext uri="{BB962C8B-B14F-4D97-AF65-F5344CB8AC3E}">
        <p14:creationId xmlns:p14="http://schemas.microsoft.com/office/powerpoint/2010/main" val="112667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0" y="0"/>
            <a:ext cx="12192000" cy="6359236"/>
          </a:xfrm>
          <a:prstGeom prst="rect">
            <a:avLst/>
          </a:prstGeom>
          <a:solidFill>
            <a:srgbClr val="01467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5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B15F21-F7B6-4AFC-993D-3C6818D5D8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026" y="1592796"/>
            <a:ext cx="3948674" cy="3848984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282159" y="3258622"/>
            <a:ext cx="1796023" cy="4318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 kern="120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2pPr>
            <a:lvl3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3pPr>
            <a:lvl4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4pPr>
            <a:lvl5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5pPr>
            <a:lvl6pPr marL="25146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6pPr>
            <a:lvl7pPr marL="29718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7pPr>
            <a:lvl8pPr marL="34290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8pPr>
            <a:lvl9pPr marL="38862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 dirty="0" err="1">
                <a:solidFill>
                  <a:schemeClr val="bg1"/>
                </a:solidFill>
              </a:rPr>
              <a:t>Nội</a:t>
            </a:r>
            <a:r>
              <a:rPr lang="en-US" dirty="0">
                <a:solidFill>
                  <a:schemeClr val="bg1"/>
                </a:solidFill>
              </a:rPr>
              <a:t> dung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EAB5F9-811E-4146-BBE4-CD36C9AFAF26}"/>
              </a:ext>
            </a:extLst>
          </p:cNvPr>
          <p:cNvSpPr/>
          <p:nvPr/>
        </p:nvSpPr>
        <p:spPr>
          <a:xfrm>
            <a:off x="3849148" y="1785600"/>
            <a:ext cx="74693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b="1">
                <a:solidFill>
                  <a:schemeClr val="bg1"/>
                </a:solidFill>
                <a:latin typeface="Arial"/>
              </a:rPr>
              <a:t>GIỚI THIỆU</a:t>
            </a:r>
            <a:endParaRPr lang="en-US" sz="2200" b="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DE7735-03E4-4D04-A718-24C8F6181B79}"/>
              </a:ext>
            </a:extLst>
          </p:cNvPr>
          <p:cNvSpPr/>
          <p:nvPr/>
        </p:nvSpPr>
        <p:spPr>
          <a:xfrm>
            <a:off x="3849148" y="2759890"/>
            <a:ext cx="80434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b="1">
                <a:solidFill>
                  <a:schemeClr val="bg1"/>
                </a:solidFill>
                <a:latin typeface="Arial"/>
              </a:rPr>
              <a:t>LỢI ÍCH </a:t>
            </a:r>
            <a:endParaRPr lang="en-US" sz="2200" b="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0836A9-E20E-4BAA-B586-EF8D134AB558}"/>
              </a:ext>
            </a:extLst>
          </p:cNvPr>
          <p:cNvSpPr/>
          <p:nvPr/>
        </p:nvSpPr>
        <p:spPr>
          <a:xfrm>
            <a:off x="3849148" y="4634394"/>
            <a:ext cx="70353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>
                <a:solidFill>
                  <a:schemeClr val="bg1"/>
                </a:solidFill>
                <a:latin typeface="Arial"/>
              </a:rPr>
              <a:t>THẢO </a:t>
            </a:r>
            <a:r>
              <a:rPr lang="en-US" sz="2200" b="1" dirty="0">
                <a:solidFill>
                  <a:schemeClr val="bg1"/>
                </a:solidFill>
                <a:latin typeface="Arial"/>
              </a:rPr>
              <a:t>LUẬN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6B2AC0-168A-4945-BBB6-F6CA7CB81AE8}"/>
              </a:ext>
            </a:extLst>
          </p:cNvPr>
          <p:cNvCxnSpPr/>
          <p:nvPr/>
        </p:nvCxnSpPr>
        <p:spPr>
          <a:xfrm>
            <a:off x="3731673" y="1785600"/>
            <a:ext cx="0" cy="549718"/>
          </a:xfrm>
          <a:prstGeom prst="line">
            <a:avLst/>
          </a:prstGeom>
          <a:ln w="38100">
            <a:solidFill>
              <a:srgbClr val="0082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38090DC-3E19-4306-8C77-927703921D02}"/>
              </a:ext>
            </a:extLst>
          </p:cNvPr>
          <p:cNvCxnSpPr/>
          <p:nvPr/>
        </p:nvCxnSpPr>
        <p:spPr>
          <a:xfrm>
            <a:off x="3732001" y="2756200"/>
            <a:ext cx="0" cy="499744"/>
          </a:xfrm>
          <a:prstGeom prst="line">
            <a:avLst/>
          </a:prstGeom>
          <a:ln w="38100">
            <a:solidFill>
              <a:srgbClr val="00AA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EA337D8-5D26-4CE0-BAC0-3DFBCB9F1707}"/>
              </a:ext>
            </a:extLst>
          </p:cNvPr>
          <p:cNvCxnSpPr/>
          <p:nvPr/>
        </p:nvCxnSpPr>
        <p:spPr>
          <a:xfrm>
            <a:off x="3742182" y="3637444"/>
            <a:ext cx="0" cy="499744"/>
          </a:xfrm>
          <a:prstGeom prst="line">
            <a:avLst/>
          </a:prstGeom>
          <a:ln w="38100">
            <a:solidFill>
              <a:srgbClr val="00D7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7EFE8D9-8877-40BF-BB41-CB2A36F35D5A}"/>
              </a:ext>
            </a:extLst>
          </p:cNvPr>
          <p:cNvCxnSpPr/>
          <p:nvPr/>
        </p:nvCxnSpPr>
        <p:spPr>
          <a:xfrm>
            <a:off x="3742182" y="4614085"/>
            <a:ext cx="0" cy="454313"/>
          </a:xfrm>
          <a:prstGeom prst="line">
            <a:avLst/>
          </a:prstGeom>
          <a:ln w="38100">
            <a:solidFill>
              <a:srgbClr val="00D2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7B0836A9-E20E-4BAA-B586-EF8D134AB558}"/>
              </a:ext>
            </a:extLst>
          </p:cNvPr>
          <p:cNvSpPr/>
          <p:nvPr/>
        </p:nvSpPr>
        <p:spPr>
          <a:xfrm>
            <a:off x="3805682" y="3690422"/>
            <a:ext cx="70353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>
                <a:solidFill>
                  <a:schemeClr val="bg1"/>
                </a:solidFill>
                <a:latin typeface="Arial"/>
              </a:rPr>
              <a:t>CHỨC NĂNG CHÍNH</a:t>
            </a:r>
            <a:endParaRPr lang="en-US" sz="2200" b="1" dirty="0">
              <a:solidFill>
                <a:schemeClr val="bg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909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BA6CD4-86F0-48FD-A51A-4AC249E60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887" y="998293"/>
            <a:ext cx="10388011" cy="526359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2DE6825-C1B7-47AC-887D-2D18513A0FC4}"/>
              </a:ext>
            </a:extLst>
          </p:cNvPr>
          <p:cNvSpPr txBox="1">
            <a:spLocks/>
          </p:cNvSpPr>
          <p:nvPr/>
        </p:nvSpPr>
        <p:spPr>
          <a:xfrm>
            <a:off x="1123823" y="266700"/>
            <a:ext cx="10227754" cy="4318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 kern="120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2pPr>
            <a:lvl3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3pPr>
            <a:lvl4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4pPr>
            <a:lvl5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5pPr>
            <a:lvl6pPr marL="25146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6pPr>
            <a:lvl7pPr marL="29718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7pPr>
            <a:lvl8pPr marL="34290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8pPr>
            <a:lvl9pPr marL="38862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>
                <a:latin typeface="+mn-lt"/>
              </a:rPr>
              <a:t>NHÀ TRUỜNG: THEO DÕI KẾT QUẢ HỌC SINH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9760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89EFA1-F051-40BC-94B4-277CF107D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907" y="1154222"/>
            <a:ext cx="9754445" cy="480101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89DC18D-FD5C-49C9-BDD0-F94BA157D463}"/>
              </a:ext>
            </a:extLst>
          </p:cNvPr>
          <p:cNvSpPr txBox="1">
            <a:spLocks/>
          </p:cNvSpPr>
          <p:nvPr/>
        </p:nvSpPr>
        <p:spPr>
          <a:xfrm>
            <a:off x="1123823" y="266700"/>
            <a:ext cx="10227754" cy="4318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 kern="120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2pPr>
            <a:lvl3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3pPr>
            <a:lvl4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4pPr>
            <a:lvl5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5pPr>
            <a:lvl6pPr marL="25146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6pPr>
            <a:lvl7pPr marL="29718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7pPr>
            <a:lvl8pPr marL="34290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8pPr>
            <a:lvl9pPr marL="38862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 dirty="0">
                <a:latin typeface="+mn-lt"/>
              </a:rPr>
              <a:t>NHÀ TRUỜNG: ĐIỂM DANH HỌC SINH</a:t>
            </a:r>
          </a:p>
        </p:txBody>
      </p:sp>
    </p:spTree>
    <p:extLst>
      <p:ext uri="{BB962C8B-B14F-4D97-AF65-F5344CB8AC3E}">
        <p14:creationId xmlns:p14="http://schemas.microsoft.com/office/powerpoint/2010/main" val="428911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FC07266-C870-48F2-AFCC-3A25D20C93A9}"/>
              </a:ext>
            </a:extLst>
          </p:cNvPr>
          <p:cNvSpPr txBox="1">
            <a:spLocks/>
          </p:cNvSpPr>
          <p:nvPr/>
        </p:nvSpPr>
        <p:spPr>
          <a:xfrm>
            <a:off x="1123823" y="266700"/>
            <a:ext cx="10227754" cy="4318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 kern="120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2pPr>
            <a:lvl3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3pPr>
            <a:lvl4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4pPr>
            <a:lvl5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5pPr>
            <a:lvl6pPr marL="25146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6pPr>
            <a:lvl7pPr marL="29718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7pPr>
            <a:lvl8pPr marL="34290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8pPr>
            <a:lvl9pPr marL="38862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NHÀ TRƯỜNG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XEM BÁO CÁO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389425-5F61-4760-833E-AA7DC11AD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035712"/>
            <a:ext cx="10937358" cy="519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93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1123823" y="266700"/>
            <a:ext cx="10227754" cy="4318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 kern="120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2pPr>
            <a:lvl3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3pPr>
            <a:lvl4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4pPr>
            <a:lvl5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5pPr>
            <a:lvl6pPr marL="25146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6pPr>
            <a:lvl7pPr marL="29718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7pPr>
            <a:lvl8pPr marL="34290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8pPr>
            <a:lvl9pPr marL="38862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>
                <a:latin typeface="+mn-lt"/>
              </a:rPr>
              <a:t>THẢO LUẬN</a:t>
            </a:r>
            <a:endParaRPr lang="en-US" dirty="0">
              <a:latin typeface="+mn-lt"/>
            </a:endParaRPr>
          </a:p>
        </p:txBody>
      </p:sp>
      <p:pic>
        <p:nvPicPr>
          <p:cNvPr id="5126" name="Picture 6" descr="Conference, council, discussion, forum, meeting, round, table icon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772" y="1635759"/>
            <a:ext cx="3919855" cy="391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18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02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92F1D2-7440-4F37-BEF0-9B938B3D1C0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6276386-901D-544C-BAA2-153A3CB7EA4A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8EC5E1-6BD7-4713-BBD8-70832F486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676" y="1073189"/>
            <a:ext cx="10004854" cy="50493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23DFC15-B0C8-4D23-8F4E-65A6FA935044}"/>
              </a:ext>
            </a:extLst>
          </p:cNvPr>
          <p:cNvSpPr txBox="1">
            <a:spLocks/>
          </p:cNvSpPr>
          <p:nvPr/>
        </p:nvSpPr>
        <p:spPr>
          <a:xfrm>
            <a:off x="1123823" y="266700"/>
            <a:ext cx="10227754" cy="4318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 kern="120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2pPr>
            <a:lvl3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3pPr>
            <a:lvl4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4pPr>
            <a:lvl5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5pPr>
            <a:lvl6pPr marL="25146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6pPr>
            <a:lvl7pPr marL="29718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7pPr>
            <a:lvl8pPr marL="34290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8pPr>
            <a:lvl9pPr marL="38862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/>
              <a:t>GIỚI THIỆU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31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6" name="Picture 14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893657"/>
            <a:ext cx="12036425" cy="609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 bwMode="auto">
          <a:xfrm>
            <a:off x="1878240" y="1371600"/>
            <a:ext cx="8454570" cy="4838700"/>
          </a:xfrm>
          <a:prstGeom prst="rect">
            <a:avLst/>
          </a:prstGeom>
          <a:solidFill>
            <a:srgbClr val="01305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ea typeface="Microsoft YaHei" panose="020B0503020204020204" pitchFamily="34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GIỚI THIỆU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47569" y="2167957"/>
            <a:ext cx="79233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bg1"/>
                </a:solidFill>
                <a:latin typeface="+mj-lt"/>
                <a:ea typeface="Microsoft YaHei" panose="020B0503020204020204" pitchFamily="34" charset="-122"/>
              </a:rPr>
              <a:t>LÀ GIẢI PHÁP </a:t>
            </a:r>
            <a:r>
              <a:rPr lang="en-US" sz="2400" b="1" dirty="0">
                <a:solidFill>
                  <a:srgbClr val="FFFF00"/>
                </a:solidFill>
                <a:latin typeface="+mj-lt"/>
                <a:ea typeface="Microsoft YaHei" panose="020B0503020204020204" pitchFamily="34" charset="-122"/>
              </a:rPr>
              <a:t>TOÀN DIỆN</a:t>
            </a:r>
            <a:endParaRPr lang="en-US" sz="2400" b="1" dirty="0">
              <a:solidFill>
                <a:schemeClr val="bg1"/>
              </a:solidFill>
              <a:latin typeface="+mj-lt"/>
              <a:ea typeface="Microsoft YaHei" panose="020B0503020204020204" pitchFamily="34" charset="-122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+mj-lt"/>
                <a:ea typeface="Microsoft YaHei" panose="020B0503020204020204" pitchFamily="34" charset="-122"/>
              </a:rPr>
              <a:t>HỖ TRỢ </a:t>
            </a:r>
            <a:r>
              <a:rPr lang="en-US" sz="2400" b="1" dirty="0">
                <a:solidFill>
                  <a:srgbClr val="29C7FF"/>
                </a:solidFill>
                <a:latin typeface="+mj-lt"/>
                <a:ea typeface="Microsoft YaHei" panose="020B0503020204020204" pitchFamily="34" charset="-122"/>
              </a:rPr>
              <a:t>NHÀ TRƯỜNG</a:t>
            </a:r>
          </a:p>
          <a:p>
            <a:endParaRPr lang="en-US" sz="2400" b="1" dirty="0">
              <a:solidFill>
                <a:schemeClr val="bg1"/>
              </a:solidFill>
              <a:latin typeface="+mj-lt"/>
              <a:ea typeface="Microsoft YaHei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bg1"/>
                </a:solidFill>
                <a:latin typeface="+mj-lt"/>
                <a:ea typeface="Microsoft YaHei" panose="020B0503020204020204" pitchFamily="34" charset="-122"/>
              </a:rPr>
              <a:t>TRIỂN KHAI </a:t>
            </a:r>
            <a:r>
              <a:rPr lang="en-US" sz="2400" b="1" dirty="0">
                <a:solidFill>
                  <a:srgbClr val="FFFF00"/>
                </a:solidFill>
                <a:latin typeface="+mj-lt"/>
                <a:ea typeface="Microsoft YaHei" panose="020B0503020204020204" pitchFamily="34" charset="-122"/>
              </a:rPr>
              <a:t>HIỆU QUẢ </a:t>
            </a:r>
          </a:p>
          <a:p>
            <a:r>
              <a:rPr lang="en-US" sz="2400" b="1" dirty="0">
                <a:solidFill>
                  <a:srgbClr val="00B0F0"/>
                </a:solidFill>
                <a:latin typeface="+mj-lt"/>
                <a:ea typeface="Microsoft YaHei" panose="020B0503020204020204" pitchFamily="34" charset="-122"/>
              </a:rPr>
              <a:t>HỌC TẬP &amp; ĐÁNH GIÁ</a:t>
            </a:r>
          </a:p>
          <a:p>
            <a:r>
              <a:rPr lang="en-US" sz="2400" b="1" dirty="0">
                <a:solidFill>
                  <a:schemeClr val="bg1"/>
                </a:solidFill>
                <a:latin typeface="+mj-lt"/>
                <a:ea typeface="Microsoft YaHei" panose="020B0503020204020204" pitchFamily="34" charset="-122"/>
              </a:rPr>
              <a:t>TRỰC TUYẾN </a:t>
            </a:r>
          </a:p>
        </p:txBody>
      </p:sp>
      <p:sp>
        <p:nvSpPr>
          <p:cNvPr id="9" name="AutoShape 8" descr="Kết quả hình ảnh cho logo vnp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723941-3985-4765-919A-D494845CF7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6944" y="1933343"/>
            <a:ext cx="4976192" cy="3643792"/>
          </a:xfrm>
          <a:prstGeom prst="rect">
            <a:avLst/>
          </a:prstGeom>
          <a:ln w="19050" cap="rnd">
            <a:noFill/>
          </a:ln>
          <a:effectLst>
            <a:outerShdw blurRad="25400" dist="254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FC09AF-AFCE-441D-9C20-E53300617B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0396" y="3094448"/>
            <a:ext cx="1305019" cy="247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27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Box 78"/>
          <p:cNvSpPr txBox="1"/>
          <p:nvPr/>
        </p:nvSpPr>
        <p:spPr>
          <a:xfrm>
            <a:off x="4801887" y="1050023"/>
            <a:ext cx="2610010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50" b="1" dirty="0">
                <a:solidFill>
                  <a:srgbClr val="00B050"/>
                </a:solidFill>
                <a:latin typeface="Roboto" charset="0"/>
                <a:ea typeface="Roboto" charset="0"/>
                <a:cs typeface="Roboto" charset="0"/>
              </a:rPr>
              <a:t>ĐỐI VỚI HỌC SINH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1211600" y="4033622"/>
            <a:ext cx="570572" cy="57057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latin typeface="Roboto Bold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144974" y="4028692"/>
            <a:ext cx="176522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100" b="1" dirty="0">
                <a:solidFill>
                  <a:schemeClr val="tx2"/>
                </a:solidFill>
                <a:latin typeface="Roboto" charset="0"/>
                <a:ea typeface="Roboto" charset="0"/>
                <a:cs typeface="Roboto" charset="0"/>
              </a:rPr>
              <a:t>TƯ</a:t>
            </a:r>
            <a:r>
              <a:rPr lang="vi-VN" sz="2100" b="1" dirty="0">
                <a:solidFill>
                  <a:schemeClr val="tx2"/>
                </a:solidFill>
                <a:latin typeface="Roboto" charset="0"/>
                <a:ea typeface="Roboto" charset="0"/>
                <a:cs typeface="Roboto" charset="0"/>
              </a:rPr>
              <a:t>Ơ</a:t>
            </a:r>
            <a:r>
              <a:rPr lang="en-US" sz="2100" b="1" dirty="0">
                <a:solidFill>
                  <a:schemeClr val="tx2"/>
                </a:solidFill>
                <a:latin typeface="Roboto" charset="0"/>
                <a:ea typeface="Roboto" charset="0"/>
                <a:cs typeface="Roboto" charset="0"/>
              </a:rPr>
              <a:t>NG TÁC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543800" y="4458386"/>
            <a:ext cx="3366401" cy="1201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220"/>
              </a:lnSpc>
            </a:pPr>
            <a:r>
              <a:rPr lang="en-US" sz="1750" dirty="0">
                <a:latin typeface="Lato Light" charset="0"/>
                <a:ea typeface="Lato Light" charset="0"/>
                <a:cs typeface="Lato Light" charset="0"/>
              </a:rPr>
              <a:t>Trao </a:t>
            </a:r>
            <a:r>
              <a:rPr lang="en-US" sz="1750" dirty="0" err="1">
                <a:latin typeface="Lato Light" charset="0"/>
                <a:ea typeface="Lato Light" charset="0"/>
                <a:cs typeface="Lato Light" charset="0"/>
              </a:rPr>
              <a:t>đổi</a:t>
            </a:r>
            <a:r>
              <a:rPr lang="en-US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sz="1750" dirty="0" err="1">
                <a:latin typeface="Lato Light" charset="0"/>
                <a:ea typeface="Lato Light" charset="0"/>
                <a:cs typeface="Lato Light" charset="0"/>
              </a:rPr>
              <a:t>với</a:t>
            </a:r>
            <a:r>
              <a:rPr lang="en-US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sz="1750" dirty="0" err="1">
                <a:latin typeface="Lato Light" charset="0"/>
                <a:ea typeface="Lato Light" charset="0"/>
                <a:cs typeface="Lato Light" charset="0"/>
              </a:rPr>
              <a:t>thầy</a:t>
            </a:r>
            <a:r>
              <a:rPr lang="en-US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sz="1750" dirty="0" err="1">
                <a:latin typeface="Lato Light" charset="0"/>
                <a:ea typeface="Lato Light" charset="0"/>
                <a:cs typeface="Lato Light" charset="0"/>
              </a:rPr>
              <a:t>cô</a:t>
            </a:r>
            <a:r>
              <a:rPr lang="en-US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sz="1750" dirty="0" err="1">
                <a:latin typeface="Lato Light" charset="0"/>
                <a:ea typeface="Lato Light" charset="0"/>
                <a:cs typeface="Lato Light" charset="0"/>
              </a:rPr>
              <a:t>và</a:t>
            </a:r>
            <a:r>
              <a:rPr lang="en-US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sz="1750" dirty="0" err="1">
                <a:latin typeface="Lato Light" charset="0"/>
                <a:ea typeface="Lato Light" charset="0"/>
                <a:cs typeface="Lato Light" charset="0"/>
              </a:rPr>
              <a:t>các</a:t>
            </a:r>
            <a:r>
              <a:rPr lang="en-US" sz="1750" dirty="0">
                <a:latin typeface="Lato Light" charset="0"/>
                <a:ea typeface="Lato Light" charset="0"/>
                <a:cs typeface="Lato Light" charset="0"/>
              </a:rPr>
              <a:t> HỌC SINH </a:t>
            </a:r>
            <a:r>
              <a:rPr lang="en-US" sz="1750" dirty="0" err="1">
                <a:latin typeface="Lato Light" charset="0"/>
                <a:ea typeface="Lato Light" charset="0"/>
                <a:cs typeface="Lato Light" charset="0"/>
              </a:rPr>
              <a:t>thông</a:t>
            </a:r>
            <a:r>
              <a:rPr lang="en-US" sz="1750" dirty="0">
                <a:latin typeface="Lato Light" charset="0"/>
                <a:ea typeface="Lato Light" charset="0"/>
                <a:cs typeface="Lato Light" charset="0"/>
              </a:rPr>
              <a:t> qua </a:t>
            </a:r>
            <a:r>
              <a:rPr lang="en-US" sz="1750" dirty="0" err="1">
                <a:latin typeface="Lato Light" charset="0"/>
                <a:ea typeface="Lato Light" charset="0"/>
                <a:cs typeface="Lato Light" charset="0"/>
              </a:rPr>
              <a:t>giao</a:t>
            </a:r>
            <a:r>
              <a:rPr lang="en-US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sz="1750" dirty="0" err="1">
                <a:latin typeface="Lato Light" charset="0"/>
                <a:ea typeface="Lato Light" charset="0"/>
                <a:cs typeface="Lato Light" charset="0"/>
              </a:rPr>
              <a:t>diện</a:t>
            </a:r>
            <a:r>
              <a:rPr lang="en-US" sz="1750" dirty="0">
                <a:latin typeface="Lato Light" charset="0"/>
                <a:ea typeface="Lato Light" charset="0"/>
                <a:cs typeface="Lato Light" charset="0"/>
              </a:rPr>
              <a:t> chat.</a:t>
            </a:r>
          </a:p>
          <a:p>
            <a:pPr algn="r">
              <a:lnSpc>
                <a:spcPts val="2220"/>
              </a:lnSpc>
            </a:pPr>
            <a:r>
              <a:rPr lang="en-US" sz="1750" dirty="0" err="1">
                <a:latin typeface="Lato Light" charset="0"/>
                <a:ea typeface="Lato Light" charset="0"/>
                <a:cs typeface="Lato Light" charset="0"/>
              </a:rPr>
              <a:t>Học</a:t>
            </a:r>
            <a:r>
              <a:rPr lang="en-US" sz="1750" dirty="0">
                <a:latin typeface="Lato Light" charset="0"/>
                <a:ea typeface="Lato Light" charset="0"/>
                <a:cs typeface="Lato Light" charset="0"/>
              </a:rPr>
              <a:t> qua </a:t>
            </a:r>
            <a:r>
              <a:rPr lang="en-US" sz="1750" dirty="0" err="1">
                <a:latin typeface="Lato Light" charset="0"/>
                <a:ea typeface="Lato Light" charset="0"/>
                <a:cs typeface="Lato Light" charset="0"/>
              </a:rPr>
              <a:t>bài</a:t>
            </a:r>
            <a:r>
              <a:rPr lang="en-US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sz="1750" dirty="0" err="1">
                <a:latin typeface="Lato Light" charset="0"/>
                <a:ea typeface="Lato Light" charset="0"/>
                <a:cs typeface="Lato Light" charset="0"/>
              </a:rPr>
              <a:t>giảng</a:t>
            </a:r>
            <a:r>
              <a:rPr lang="en-US" sz="1750" dirty="0">
                <a:latin typeface="Lato Light" charset="0"/>
                <a:ea typeface="Lato Light" charset="0"/>
                <a:cs typeface="Lato Light" charset="0"/>
              </a:rPr>
              <a:t> live stream </a:t>
            </a:r>
            <a:r>
              <a:rPr lang="en-US" sz="1750" dirty="0" err="1">
                <a:latin typeface="Lato Light" charset="0"/>
                <a:ea typeface="Lato Light" charset="0"/>
                <a:cs typeface="Lato Light" charset="0"/>
              </a:rPr>
              <a:t>theo</a:t>
            </a:r>
            <a:r>
              <a:rPr lang="en-US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sz="1750" dirty="0" err="1">
                <a:latin typeface="Lato Light" charset="0"/>
                <a:ea typeface="Lato Light" charset="0"/>
                <a:cs typeface="Lato Light" charset="0"/>
              </a:rPr>
              <a:t>thời</a:t>
            </a:r>
            <a:r>
              <a:rPr lang="en-US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sz="1750" dirty="0" err="1">
                <a:latin typeface="Lato Light" charset="0"/>
                <a:ea typeface="Lato Light" charset="0"/>
                <a:cs typeface="Lato Light" charset="0"/>
              </a:rPr>
              <a:t>gian</a:t>
            </a:r>
            <a:r>
              <a:rPr lang="en-US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sz="1750" dirty="0" err="1">
                <a:latin typeface="Lato Light" charset="0"/>
                <a:ea typeface="Lato Light" charset="0"/>
                <a:cs typeface="Lato Light" charset="0"/>
              </a:rPr>
              <a:t>thực</a:t>
            </a:r>
            <a:endParaRPr lang="en-US" sz="1750" dirty="0">
              <a:latin typeface="Lato Light" charset="0"/>
              <a:ea typeface="Lato Light" charset="0"/>
              <a:cs typeface="Lato Light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1211600" y="2565409"/>
            <a:ext cx="570572" cy="5705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latin typeface="Roboto Bold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732728" y="2560479"/>
            <a:ext cx="317747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100" b="1" dirty="0">
                <a:solidFill>
                  <a:schemeClr val="tx2"/>
                </a:solidFill>
                <a:latin typeface="Roboto" charset="0"/>
                <a:ea typeface="Roboto" charset="0"/>
                <a:cs typeface="Roboto" charset="0"/>
              </a:rPr>
              <a:t>THEO DÕI KẾT QUẢ HỌC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025145" y="2990173"/>
            <a:ext cx="2885056" cy="636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220"/>
              </a:lnSpc>
            </a:pPr>
            <a:r>
              <a:rPr lang="en-US" sz="1750" dirty="0">
                <a:latin typeface="Lato Light" charset="0"/>
                <a:ea typeface="Lato Light" charset="0"/>
                <a:cs typeface="Lato Light" charset="0"/>
              </a:rPr>
              <a:t>Theo </a:t>
            </a:r>
            <a:r>
              <a:rPr lang="en-US" sz="1750" dirty="0" err="1">
                <a:latin typeface="Lato Light" charset="0"/>
                <a:ea typeface="Lato Light" charset="0"/>
                <a:cs typeface="Lato Light" charset="0"/>
              </a:rPr>
              <a:t>dõi</a:t>
            </a:r>
            <a:r>
              <a:rPr lang="en-US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sz="1750" dirty="0" err="1">
                <a:latin typeface="Lato Light" charset="0"/>
                <a:ea typeface="Lato Light" charset="0"/>
                <a:cs typeface="Lato Light" charset="0"/>
              </a:rPr>
              <a:t>tiến</a:t>
            </a:r>
            <a:r>
              <a:rPr lang="en-US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sz="1750" dirty="0" err="1">
                <a:latin typeface="Lato Light" charset="0"/>
                <a:ea typeface="Lato Light" charset="0"/>
                <a:cs typeface="Lato Light" charset="0"/>
              </a:rPr>
              <a:t>trình</a:t>
            </a:r>
            <a:r>
              <a:rPr lang="en-US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sz="1750" dirty="0" err="1">
                <a:latin typeface="Lato Light" charset="0"/>
                <a:ea typeface="Lato Light" charset="0"/>
                <a:cs typeface="Lato Light" charset="0"/>
              </a:rPr>
              <a:t>học</a:t>
            </a:r>
            <a:r>
              <a:rPr lang="en-US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sz="1750" dirty="0" err="1">
                <a:latin typeface="Lato Light" charset="0"/>
                <a:ea typeface="Lato Light" charset="0"/>
                <a:cs typeface="Lato Light" charset="0"/>
              </a:rPr>
              <a:t>và</a:t>
            </a:r>
            <a:r>
              <a:rPr lang="en-US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sz="1750" dirty="0" err="1">
                <a:latin typeface="Lato Light" charset="0"/>
                <a:ea typeface="Lato Light" charset="0"/>
                <a:cs typeface="Lato Light" charset="0"/>
              </a:rPr>
              <a:t>kết</a:t>
            </a:r>
            <a:r>
              <a:rPr lang="en-US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sz="1750" dirty="0" err="1">
                <a:latin typeface="Lato Light" charset="0"/>
                <a:ea typeface="Lato Light" charset="0"/>
                <a:cs typeface="Lato Light" charset="0"/>
              </a:rPr>
              <a:t>quả</a:t>
            </a:r>
            <a:r>
              <a:rPr lang="en-US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sz="1750" dirty="0" err="1">
                <a:latin typeface="Lato Light" charset="0"/>
                <a:ea typeface="Lato Light" charset="0"/>
                <a:cs typeface="Lato Light" charset="0"/>
              </a:rPr>
              <a:t>học</a:t>
            </a:r>
            <a:r>
              <a:rPr lang="en-US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sz="1750" dirty="0" err="1">
                <a:latin typeface="Lato Light" charset="0"/>
                <a:ea typeface="Lato Light" charset="0"/>
                <a:cs typeface="Lato Light" charset="0"/>
              </a:rPr>
              <a:t>trực</a:t>
            </a:r>
            <a:r>
              <a:rPr lang="en-US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sz="1750" dirty="0" err="1">
                <a:latin typeface="Lato Light" charset="0"/>
                <a:ea typeface="Lato Light" charset="0"/>
                <a:cs typeface="Lato Light" charset="0"/>
              </a:rPr>
              <a:t>tuyến</a:t>
            </a:r>
            <a:r>
              <a:rPr lang="en-US" sz="1750" dirty="0">
                <a:latin typeface="Lato Light" charset="0"/>
                <a:ea typeface="Lato Light" charset="0"/>
                <a:cs typeface="Lato Light" charset="0"/>
              </a:rPr>
              <a:t> </a:t>
            </a:r>
          </a:p>
        </p:txBody>
      </p:sp>
      <p:sp>
        <p:nvSpPr>
          <p:cNvPr id="66" name="Rectangle 65"/>
          <p:cNvSpPr/>
          <p:nvPr/>
        </p:nvSpPr>
        <p:spPr>
          <a:xfrm>
            <a:off x="388222" y="4033622"/>
            <a:ext cx="570572" cy="5705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latin typeface="Roboto Bold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238340" y="4028692"/>
            <a:ext cx="439415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>
                <a:solidFill>
                  <a:schemeClr val="tx2"/>
                </a:solidFill>
                <a:latin typeface="Roboto" charset="0"/>
                <a:ea typeface="Roboto" charset="0"/>
                <a:cs typeface="Roboto" charset="0"/>
              </a:rPr>
              <a:t>HỌC &amp; LÀM BÀI TẬP TRỰC TUYẾN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227455" y="4458386"/>
            <a:ext cx="4182344" cy="636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20"/>
              </a:lnSpc>
            </a:pPr>
            <a:r>
              <a:rPr lang="vi-VN" sz="1750" dirty="0">
                <a:latin typeface="Lato Light" charset="0"/>
                <a:ea typeface="Lato Light" charset="0"/>
                <a:cs typeface="Lato Light" charset="0"/>
              </a:rPr>
              <a:t>Thực hiện làm bài tập và nộp bài tập trực tuyến theo thời hạn được đề ra</a:t>
            </a:r>
          </a:p>
        </p:txBody>
      </p:sp>
      <p:sp>
        <p:nvSpPr>
          <p:cNvPr id="69" name="Rectangle 68"/>
          <p:cNvSpPr/>
          <p:nvPr/>
        </p:nvSpPr>
        <p:spPr>
          <a:xfrm>
            <a:off x="388222" y="2565409"/>
            <a:ext cx="570572" cy="57057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latin typeface="Roboto Bold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238340" y="2560479"/>
            <a:ext cx="302679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>
                <a:solidFill>
                  <a:schemeClr val="tx2"/>
                </a:solidFill>
                <a:latin typeface="Roboto" charset="0"/>
                <a:ea typeface="Roboto" charset="0"/>
                <a:cs typeface="Roboto" charset="0"/>
              </a:rPr>
              <a:t>HỌC MỌI LÚC MỌI </a:t>
            </a:r>
            <a:r>
              <a:rPr lang="en-US" sz="2100" b="1" dirty="0" err="1">
                <a:solidFill>
                  <a:schemeClr val="tx2"/>
                </a:solidFill>
                <a:latin typeface="Roboto" charset="0"/>
                <a:ea typeface="Roboto" charset="0"/>
                <a:cs typeface="Roboto" charset="0"/>
              </a:rPr>
              <a:t>NƠi</a:t>
            </a:r>
            <a:r>
              <a:rPr lang="en-US" sz="2100" b="1" dirty="0">
                <a:solidFill>
                  <a:schemeClr val="tx2"/>
                </a:solidFill>
                <a:latin typeface="Roboto" charset="0"/>
                <a:ea typeface="Roboto" charset="0"/>
                <a:cs typeface="Roboto" charset="0"/>
              </a:rPr>
              <a:t> 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227455" y="2990173"/>
            <a:ext cx="2529132" cy="354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20"/>
              </a:lnSpc>
            </a:pPr>
            <a:r>
              <a:rPr lang="en-US" sz="1750" dirty="0" err="1">
                <a:latin typeface="Lato Light" charset="0"/>
                <a:ea typeface="Lato Light" charset="0"/>
                <a:cs typeface="Lato Light" charset="0"/>
              </a:rPr>
              <a:t>Hỗ</a:t>
            </a:r>
            <a:r>
              <a:rPr lang="en-US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sz="1750" dirty="0" err="1">
                <a:latin typeface="Lato Light" charset="0"/>
                <a:ea typeface="Lato Light" charset="0"/>
                <a:cs typeface="Lato Light" charset="0"/>
              </a:rPr>
              <a:t>trợ</a:t>
            </a:r>
            <a:r>
              <a:rPr lang="en-US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sz="1750" dirty="0" err="1">
                <a:latin typeface="Lato Light" charset="0"/>
                <a:ea typeface="Lato Light" charset="0"/>
                <a:cs typeface="Lato Light" charset="0"/>
              </a:rPr>
              <a:t>học</a:t>
            </a:r>
            <a:r>
              <a:rPr lang="en-US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sz="1750" dirty="0" err="1">
                <a:latin typeface="Lato Light" charset="0"/>
                <a:ea typeface="Lato Light" charset="0"/>
                <a:cs typeface="Lato Light" charset="0"/>
              </a:rPr>
              <a:t>đa</a:t>
            </a:r>
            <a:r>
              <a:rPr lang="en-US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sz="1750" dirty="0" err="1">
                <a:latin typeface="Lato Light" charset="0"/>
                <a:ea typeface="Lato Light" charset="0"/>
                <a:cs typeface="Lato Light" charset="0"/>
              </a:rPr>
              <a:t>thiết</a:t>
            </a:r>
            <a:r>
              <a:rPr lang="en-US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sz="1750" dirty="0" err="1">
                <a:latin typeface="Lato Light" charset="0"/>
                <a:ea typeface="Lato Light" charset="0"/>
                <a:cs typeface="Lato Light" charset="0"/>
              </a:rPr>
              <a:t>bị</a:t>
            </a:r>
            <a:endParaRPr lang="en-US" sz="1750" dirty="0">
              <a:latin typeface="Lato Light" charset="0"/>
              <a:ea typeface="Lato Light" charset="0"/>
              <a:cs typeface="Lato Light" charset="0"/>
            </a:endParaRPr>
          </a:p>
        </p:txBody>
      </p:sp>
      <p:sp>
        <p:nvSpPr>
          <p:cNvPr id="72" name="Shape 2588"/>
          <p:cNvSpPr/>
          <p:nvPr/>
        </p:nvSpPr>
        <p:spPr>
          <a:xfrm>
            <a:off x="557274" y="2723735"/>
            <a:ext cx="254770" cy="2316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82" y="12420"/>
                </a:moveTo>
                <a:cubicBezTo>
                  <a:pt x="16368" y="12420"/>
                  <a:pt x="15709" y="11694"/>
                  <a:pt x="15709" y="10800"/>
                </a:cubicBezTo>
                <a:cubicBezTo>
                  <a:pt x="15709" y="9906"/>
                  <a:pt x="16368" y="9180"/>
                  <a:pt x="17182" y="9180"/>
                </a:cubicBezTo>
                <a:cubicBezTo>
                  <a:pt x="17995" y="9180"/>
                  <a:pt x="18655" y="9906"/>
                  <a:pt x="18655" y="10800"/>
                </a:cubicBezTo>
                <a:cubicBezTo>
                  <a:pt x="18655" y="11694"/>
                  <a:pt x="17995" y="12420"/>
                  <a:pt x="17182" y="12420"/>
                </a:cubicBezTo>
                <a:moveTo>
                  <a:pt x="21109" y="10260"/>
                </a:moveTo>
                <a:lnTo>
                  <a:pt x="19587" y="10260"/>
                </a:lnTo>
                <a:cubicBezTo>
                  <a:pt x="19360" y="9028"/>
                  <a:pt x="18369" y="8100"/>
                  <a:pt x="17182" y="8100"/>
                </a:cubicBezTo>
                <a:cubicBezTo>
                  <a:pt x="15994" y="8100"/>
                  <a:pt x="15004" y="9028"/>
                  <a:pt x="14777" y="10260"/>
                </a:cubicBezTo>
                <a:lnTo>
                  <a:pt x="491" y="10260"/>
                </a:lnTo>
                <a:cubicBezTo>
                  <a:pt x="220" y="10260"/>
                  <a:pt x="0" y="10502"/>
                  <a:pt x="0" y="10800"/>
                </a:cubicBezTo>
                <a:cubicBezTo>
                  <a:pt x="0" y="11098"/>
                  <a:pt x="220" y="11340"/>
                  <a:pt x="491" y="11340"/>
                </a:cubicBezTo>
                <a:lnTo>
                  <a:pt x="14777" y="11340"/>
                </a:lnTo>
                <a:cubicBezTo>
                  <a:pt x="15004" y="12572"/>
                  <a:pt x="15994" y="13500"/>
                  <a:pt x="17182" y="13500"/>
                </a:cubicBezTo>
                <a:cubicBezTo>
                  <a:pt x="18369" y="13500"/>
                  <a:pt x="19360" y="12572"/>
                  <a:pt x="19587" y="11340"/>
                </a:cubicBezTo>
                <a:lnTo>
                  <a:pt x="21109" y="11340"/>
                </a:lnTo>
                <a:cubicBezTo>
                  <a:pt x="21380" y="11340"/>
                  <a:pt x="21600" y="11098"/>
                  <a:pt x="21600" y="10800"/>
                </a:cubicBezTo>
                <a:cubicBezTo>
                  <a:pt x="21600" y="10502"/>
                  <a:pt x="21380" y="10260"/>
                  <a:pt x="21109" y="10260"/>
                </a:cubicBezTo>
                <a:moveTo>
                  <a:pt x="5400" y="1080"/>
                </a:moveTo>
                <a:cubicBezTo>
                  <a:pt x="6214" y="1080"/>
                  <a:pt x="6873" y="1806"/>
                  <a:pt x="6873" y="2700"/>
                </a:cubicBezTo>
                <a:cubicBezTo>
                  <a:pt x="6873" y="3595"/>
                  <a:pt x="6214" y="4320"/>
                  <a:pt x="5400" y="4320"/>
                </a:cubicBezTo>
                <a:cubicBezTo>
                  <a:pt x="4586" y="4320"/>
                  <a:pt x="3927" y="3595"/>
                  <a:pt x="3927" y="2700"/>
                </a:cubicBezTo>
                <a:cubicBezTo>
                  <a:pt x="3927" y="1806"/>
                  <a:pt x="4586" y="1080"/>
                  <a:pt x="5400" y="1080"/>
                </a:cubicBezTo>
                <a:moveTo>
                  <a:pt x="491" y="3240"/>
                </a:moveTo>
                <a:lnTo>
                  <a:pt x="2995" y="3240"/>
                </a:lnTo>
                <a:cubicBezTo>
                  <a:pt x="3222" y="4472"/>
                  <a:pt x="4213" y="5400"/>
                  <a:pt x="5400" y="5400"/>
                </a:cubicBezTo>
                <a:cubicBezTo>
                  <a:pt x="6587" y="5400"/>
                  <a:pt x="7578" y="4472"/>
                  <a:pt x="7805" y="3240"/>
                </a:cubicBezTo>
                <a:lnTo>
                  <a:pt x="21109" y="3240"/>
                </a:lnTo>
                <a:cubicBezTo>
                  <a:pt x="21380" y="3240"/>
                  <a:pt x="21600" y="2999"/>
                  <a:pt x="21600" y="2700"/>
                </a:cubicBezTo>
                <a:cubicBezTo>
                  <a:pt x="21600" y="2402"/>
                  <a:pt x="21380" y="2160"/>
                  <a:pt x="21109" y="2160"/>
                </a:cubicBezTo>
                <a:lnTo>
                  <a:pt x="7805" y="2160"/>
                </a:lnTo>
                <a:cubicBezTo>
                  <a:pt x="7578" y="928"/>
                  <a:pt x="6587" y="0"/>
                  <a:pt x="5400" y="0"/>
                </a:cubicBezTo>
                <a:cubicBezTo>
                  <a:pt x="4213" y="0"/>
                  <a:pt x="3222" y="928"/>
                  <a:pt x="2995" y="2160"/>
                </a:cubicBezTo>
                <a:lnTo>
                  <a:pt x="491" y="2160"/>
                </a:lnTo>
                <a:cubicBezTo>
                  <a:pt x="220" y="2160"/>
                  <a:pt x="0" y="2402"/>
                  <a:pt x="0" y="2700"/>
                </a:cubicBezTo>
                <a:cubicBezTo>
                  <a:pt x="0" y="2999"/>
                  <a:pt x="220" y="3240"/>
                  <a:pt x="491" y="3240"/>
                </a:cubicBezTo>
                <a:moveTo>
                  <a:pt x="9327" y="20519"/>
                </a:moveTo>
                <a:cubicBezTo>
                  <a:pt x="8514" y="20519"/>
                  <a:pt x="7855" y="19794"/>
                  <a:pt x="7855" y="18899"/>
                </a:cubicBezTo>
                <a:cubicBezTo>
                  <a:pt x="7855" y="18005"/>
                  <a:pt x="8514" y="17279"/>
                  <a:pt x="9327" y="17279"/>
                </a:cubicBezTo>
                <a:cubicBezTo>
                  <a:pt x="10141" y="17279"/>
                  <a:pt x="10800" y="18005"/>
                  <a:pt x="10800" y="18899"/>
                </a:cubicBezTo>
                <a:cubicBezTo>
                  <a:pt x="10800" y="19794"/>
                  <a:pt x="10141" y="20519"/>
                  <a:pt x="9327" y="20519"/>
                </a:cubicBezTo>
                <a:moveTo>
                  <a:pt x="21109" y="18359"/>
                </a:moveTo>
                <a:lnTo>
                  <a:pt x="11732" y="18359"/>
                </a:lnTo>
                <a:cubicBezTo>
                  <a:pt x="11505" y="17127"/>
                  <a:pt x="10515" y="16199"/>
                  <a:pt x="9327" y="16199"/>
                </a:cubicBezTo>
                <a:cubicBezTo>
                  <a:pt x="8140" y="16199"/>
                  <a:pt x="7150" y="17127"/>
                  <a:pt x="6922" y="18359"/>
                </a:cubicBezTo>
                <a:lnTo>
                  <a:pt x="491" y="18359"/>
                </a:lnTo>
                <a:cubicBezTo>
                  <a:pt x="220" y="18359"/>
                  <a:pt x="0" y="18601"/>
                  <a:pt x="0" y="18899"/>
                </a:cubicBezTo>
                <a:cubicBezTo>
                  <a:pt x="0" y="19198"/>
                  <a:pt x="220" y="19439"/>
                  <a:pt x="491" y="19439"/>
                </a:cubicBezTo>
                <a:lnTo>
                  <a:pt x="6922" y="19439"/>
                </a:lnTo>
                <a:cubicBezTo>
                  <a:pt x="7150" y="20672"/>
                  <a:pt x="8140" y="21600"/>
                  <a:pt x="9327" y="21600"/>
                </a:cubicBezTo>
                <a:cubicBezTo>
                  <a:pt x="10515" y="21600"/>
                  <a:pt x="11505" y="20672"/>
                  <a:pt x="11732" y="19439"/>
                </a:cubicBezTo>
                <a:lnTo>
                  <a:pt x="21109" y="19439"/>
                </a:lnTo>
                <a:cubicBezTo>
                  <a:pt x="21380" y="19439"/>
                  <a:pt x="21600" y="19198"/>
                  <a:pt x="21600" y="18899"/>
                </a:cubicBezTo>
                <a:cubicBezTo>
                  <a:pt x="21600" y="18601"/>
                  <a:pt x="21380" y="18359"/>
                  <a:pt x="21109" y="1835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73" name="Shape 2617"/>
          <p:cNvSpPr/>
          <p:nvPr/>
        </p:nvSpPr>
        <p:spPr>
          <a:xfrm>
            <a:off x="550733" y="4200736"/>
            <a:ext cx="254770" cy="2084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1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2"/>
                  <a:pt x="8380" y="7241"/>
                  <a:pt x="8380" y="7241"/>
                </a:cubicBezTo>
                <a:cubicBezTo>
                  <a:pt x="8112" y="6505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1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5"/>
                  <a:pt x="12890" y="2039"/>
                  <a:pt x="13313" y="3271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2"/>
                </a:cubicBezTo>
                <a:cubicBezTo>
                  <a:pt x="13386" y="9109"/>
                  <a:pt x="13260" y="9534"/>
                  <a:pt x="13227" y="9619"/>
                </a:cubicBezTo>
                <a:cubicBezTo>
                  <a:pt x="13219" y="9631"/>
                  <a:pt x="13101" y="9814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1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1"/>
                </a:cubicBezTo>
                <a:cubicBezTo>
                  <a:pt x="13957" y="10421"/>
                  <a:pt x="14531" y="9807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5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79"/>
                </a:cubicBezTo>
                <a:cubicBezTo>
                  <a:pt x="6540" y="5168"/>
                  <a:pt x="7179" y="6892"/>
                  <a:pt x="7494" y="7758"/>
                </a:cubicBezTo>
                <a:cubicBezTo>
                  <a:pt x="7110" y="9740"/>
                  <a:pt x="7642" y="10421"/>
                  <a:pt x="7642" y="10421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6"/>
                </a:moveTo>
                <a:cubicBezTo>
                  <a:pt x="19516" y="15006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5"/>
                </a:cubicBezTo>
                <a:cubicBezTo>
                  <a:pt x="19388" y="7760"/>
                  <a:pt x="19900" y="6419"/>
                  <a:pt x="19470" y="5184"/>
                </a:cubicBezTo>
                <a:cubicBezTo>
                  <a:pt x="18974" y="3714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3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0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5"/>
                  <a:pt x="17332" y="3919"/>
                </a:cubicBezTo>
                <a:cubicBezTo>
                  <a:pt x="17375" y="3953"/>
                  <a:pt x="17421" y="3983"/>
                  <a:pt x="17467" y="4008"/>
                </a:cubicBezTo>
                <a:cubicBezTo>
                  <a:pt x="17950" y="4265"/>
                  <a:pt x="18131" y="4362"/>
                  <a:pt x="18562" y="5641"/>
                </a:cubicBezTo>
                <a:cubicBezTo>
                  <a:pt x="18822" y="6387"/>
                  <a:pt x="18452" y="7378"/>
                  <a:pt x="18253" y="7911"/>
                </a:cubicBezTo>
                <a:cubicBezTo>
                  <a:pt x="18161" y="8156"/>
                  <a:pt x="18130" y="8457"/>
                  <a:pt x="18182" y="8718"/>
                </a:cubicBezTo>
                <a:cubicBezTo>
                  <a:pt x="18316" y="9392"/>
                  <a:pt x="18254" y="9706"/>
                  <a:pt x="18232" y="9784"/>
                </a:cubicBezTo>
                <a:cubicBezTo>
                  <a:pt x="18230" y="9788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3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8"/>
                  <a:pt x="19516" y="15006"/>
                </a:cubicBezTo>
                <a:moveTo>
                  <a:pt x="2371" y="16155"/>
                </a:moveTo>
                <a:cubicBezTo>
                  <a:pt x="3030" y="15933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8"/>
                  <a:pt x="3367" y="9784"/>
                </a:cubicBezTo>
                <a:cubicBezTo>
                  <a:pt x="3346" y="9706"/>
                  <a:pt x="3283" y="9392"/>
                  <a:pt x="3418" y="8718"/>
                </a:cubicBezTo>
                <a:cubicBezTo>
                  <a:pt x="3470" y="8457"/>
                  <a:pt x="3439" y="8156"/>
                  <a:pt x="3347" y="7911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2"/>
                  <a:pt x="3649" y="4265"/>
                  <a:pt x="4133" y="4008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5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5"/>
                </a:cubicBezTo>
                <a:cubicBezTo>
                  <a:pt x="6045" y="3548"/>
                  <a:pt x="6096" y="3341"/>
                  <a:pt x="6165" y="3134"/>
                </a:cubicBezTo>
                <a:cubicBezTo>
                  <a:pt x="6225" y="2950"/>
                  <a:pt x="6289" y="2793"/>
                  <a:pt x="6351" y="2630"/>
                </a:cubicBezTo>
                <a:cubicBezTo>
                  <a:pt x="6046" y="2468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4"/>
                  <a:pt x="2130" y="5184"/>
                </a:cubicBezTo>
                <a:cubicBezTo>
                  <a:pt x="1700" y="6419"/>
                  <a:pt x="2212" y="7760"/>
                  <a:pt x="2464" y="8435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6"/>
                  <a:pt x="2084" y="15006"/>
                </a:cubicBezTo>
                <a:cubicBezTo>
                  <a:pt x="1191" y="15388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74" name="Shape 2621"/>
          <p:cNvSpPr/>
          <p:nvPr/>
        </p:nvSpPr>
        <p:spPr>
          <a:xfrm>
            <a:off x="11380652" y="4247081"/>
            <a:ext cx="254770" cy="1621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057"/>
                </a:moveTo>
                <a:cubicBezTo>
                  <a:pt x="5378" y="20057"/>
                  <a:pt x="982" y="13445"/>
                  <a:pt x="982" y="10800"/>
                </a:cubicBezTo>
                <a:cubicBezTo>
                  <a:pt x="982" y="8155"/>
                  <a:pt x="5378" y="1543"/>
                  <a:pt x="10800" y="1543"/>
                </a:cubicBezTo>
                <a:cubicBezTo>
                  <a:pt x="16223" y="1543"/>
                  <a:pt x="20618" y="8155"/>
                  <a:pt x="20618" y="10800"/>
                </a:cubicBezTo>
                <a:cubicBezTo>
                  <a:pt x="20618" y="13445"/>
                  <a:pt x="16223" y="20057"/>
                  <a:pt x="10800" y="20057"/>
                </a:cubicBezTo>
                <a:moveTo>
                  <a:pt x="10800" y="0"/>
                </a:moveTo>
                <a:cubicBezTo>
                  <a:pt x="4835" y="0"/>
                  <a:pt x="0" y="7714"/>
                  <a:pt x="0" y="10800"/>
                </a:cubicBezTo>
                <a:cubicBezTo>
                  <a:pt x="0" y="13886"/>
                  <a:pt x="4835" y="21600"/>
                  <a:pt x="10800" y="21600"/>
                </a:cubicBezTo>
                <a:cubicBezTo>
                  <a:pt x="16765" y="21600"/>
                  <a:pt x="21600" y="13886"/>
                  <a:pt x="21600" y="10800"/>
                </a:cubicBezTo>
                <a:cubicBezTo>
                  <a:pt x="21600" y="7714"/>
                  <a:pt x="16765" y="0"/>
                  <a:pt x="10800" y="0"/>
                </a:cubicBezTo>
                <a:moveTo>
                  <a:pt x="10800" y="16971"/>
                </a:moveTo>
                <a:cubicBezTo>
                  <a:pt x="8631" y="16971"/>
                  <a:pt x="6873" y="14209"/>
                  <a:pt x="6873" y="10800"/>
                </a:cubicBezTo>
                <a:cubicBezTo>
                  <a:pt x="6873" y="7392"/>
                  <a:pt x="8631" y="4629"/>
                  <a:pt x="10800" y="4629"/>
                </a:cubicBezTo>
                <a:cubicBezTo>
                  <a:pt x="12969" y="4629"/>
                  <a:pt x="14727" y="7392"/>
                  <a:pt x="14727" y="10800"/>
                </a:cubicBezTo>
                <a:cubicBezTo>
                  <a:pt x="14727" y="14209"/>
                  <a:pt x="12969" y="16971"/>
                  <a:pt x="10800" y="16971"/>
                </a:cubicBezTo>
                <a:moveTo>
                  <a:pt x="10800" y="3087"/>
                </a:moveTo>
                <a:cubicBezTo>
                  <a:pt x="8088" y="3087"/>
                  <a:pt x="5891" y="6540"/>
                  <a:pt x="5891" y="10800"/>
                </a:cubicBezTo>
                <a:cubicBezTo>
                  <a:pt x="5891" y="15061"/>
                  <a:pt x="8088" y="18514"/>
                  <a:pt x="10800" y="18514"/>
                </a:cubicBezTo>
                <a:cubicBezTo>
                  <a:pt x="13512" y="18514"/>
                  <a:pt x="15709" y="15061"/>
                  <a:pt x="15709" y="10800"/>
                </a:cubicBezTo>
                <a:cubicBezTo>
                  <a:pt x="15709" y="6540"/>
                  <a:pt x="13512" y="3087"/>
                  <a:pt x="10800" y="3087"/>
                </a:cubicBezTo>
                <a:moveTo>
                  <a:pt x="10800" y="8486"/>
                </a:moveTo>
                <a:cubicBezTo>
                  <a:pt x="9987" y="8486"/>
                  <a:pt x="9327" y="9523"/>
                  <a:pt x="9327" y="10800"/>
                </a:cubicBezTo>
                <a:cubicBezTo>
                  <a:pt x="9327" y="12078"/>
                  <a:pt x="9987" y="13114"/>
                  <a:pt x="10800" y="13114"/>
                </a:cubicBezTo>
                <a:cubicBezTo>
                  <a:pt x="11613" y="13114"/>
                  <a:pt x="12273" y="12078"/>
                  <a:pt x="12273" y="10800"/>
                </a:cubicBezTo>
                <a:cubicBezTo>
                  <a:pt x="12273" y="9523"/>
                  <a:pt x="11613" y="8486"/>
                  <a:pt x="10800" y="8486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75" name="Shape 2634"/>
          <p:cNvSpPr/>
          <p:nvPr/>
        </p:nvSpPr>
        <p:spPr>
          <a:xfrm>
            <a:off x="11380652" y="2735403"/>
            <a:ext cx="254770" cy="2547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79" y="7008"/>
                </a:moveTo>
                <a:cubicBezTo>
                  <a:pt x="20006" y="12260"/>
                  <a:pt x="12624" y="19436"/>
                  <a:pt x="10800" y="20538"/>
                </a:cubicBezTo>
                <a:cubicBezTo>
                  <a:pt x="8976" y="19436"/>
                  <a:pt x="1594" y="12260"/>
                  <a:pt x="1021" y="7001"/>
                </a:cubicBezTo>
                <a:cubicBezTo>
                  <a:pt x="1021" y="7001"/>
                  <a:pt x="982" y="6718"/>
                  <a:pt x="982" y="6382"/>
                </a:cubicBezTo>
                <a:cubicBezTo>
                  <a:pt x="982" y="3404"/>
                  <a:pt x="3404" y="982"/>
                  <a:pt x="6382" y="982"/>
                </a:cubicBezTo>
                <a:cubicBezTo>
                  <a:pt x="7780" y="982"/>
                  <a:pt x="9107" y="1518"/>
                  <a:pt x="10120" y="2491"/>
                </a:cubicBezTo>
                <a:lnTo>
                  <a:pt x="10800" y="3145"/>
                </a:lnTo>
                <a:lnTo>
                  <a:pt x="11480" y="2491"/>
                </a:lnTo>
                <a:cubicBezTo>
                  <a:pt x="12493" y="1518"/>
                  <a:pt x="13820" y="982"/>
                  <a:pt x="15218" y="982"/>
                </a:cubicBezTo>
                <a:cubicBezTo>
                  <a:pt x="18196" y="982"/>
                  <a:pt x="20618" y="3404"/>
                  <a:pt x="20618" y="6382"/>
                </a:cubicBezTo>
                <a:cubicBezTo>
                  <a:pt x="20618" y="6725"/>
                  <a:pt x="20579" y="7008"/>
                  <a:pt x="20579" y="7008"/>
                </a:cubicBezTo>
                <a:moveTo>
                  <a:pt x="21600" y="6382"/>
                </a:moveTo>
                <a:cubicBezTo>
                  <a:pt x="21600" y="2857"/>
                  <a:pt x="18743" y="0"/>
                  <a:pt x="15218" y="0"/>
                </a:cubicBezTo>
                <a:cubicBezTo>
                  <a:pt x="13502" y="0"/>
                  <a:pt x="11947" y="681"/>
                  <a:pt x="10800" y="1784"/>
                </a:cubicBezTo>
                <a:cubicBezTo>
                  <a:pt x="9653" y="681"/>
                  <a:pt x="8098" y="0"/>
                  <a:pt x="6382" y="0"/>
                </a:cubicBezTo>
                <a:cubicBezTo>
                  <a:pt x="2857" y="0"/>
                  <a:pt x="0" y="2857"/>
                  <a:pt x="0" y="6382"/>
                </a:cubicBezTo>
                <a:cubicBezTo>
                  <a:pt x="0" y="6792"/>
                  <a:pt x="65" y="7282"/>
                  <a:pt x="45" y="7115"/>
                </a:cubicBezTo>
                <a:cubicBezTo>
                  <a:pt x="733" y="13419"/>
                  <a:pt x="9855" y="21600"/>
                  <a:pt x="10800" y="21600"/>
                </a:cubicBezTo>
                <a:cubicBezTo>
                  <a:pt x="11745" y="21600"/>
                  <a:pt x="20867" y="13419"/>
                  <a:pt x="21555" y="7115"/>
                </a:cubicBezTo>
                <a:cubicBezTo>
                  <a:pt x="21536" y="7282"/>
                  <a:pt x="21600" y="6792"/>
                  <a:pt x="21600" y="63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Lato" charset="0"/>
              <a:ea typeface="Lato" charset="0"/>
              <a:cs typeface="Lato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E449051-9EDC-49A1-BDE2-CCDE835ED2F2}"/>
              </a:ext>
            </a:extLst>
          </p:cNvPr>
          <p:cNvGrpSpPr/>
          <p:nvPr/>
        </p:nvGrpSpPr>
        <p:grpSpPr>
          <a:xfrm>
            <a:off x="4725784" y="1804721"/>
            <a:ext cx="3006944" cy="3024162"/>
            <a:chOff x="12927806" y="4486655"/>
            <a:chExt cx="7460986" cy="7503707"/>
          </a:xfrm>
        </p:grpSpPr>
        <p:sp>
          <p:nvSpPr>
            <p:cNvPr id="26" name="Freeform 767">
              <a:extLst>
                <a:ext uri="{FF2B5EF4-FFF2-40B4-BE49-F238E27FC236}">
                  <a16:creationId xmlns:a16="http://schemas.microsoft.com/office/drawing/2014/main" id="{904BECA4-5D9F-4357-924C-CDE82FD2E6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12288" y="8199433"/>
              <a:ext cx="2776126" cy="3790929"/>
            </a:xfrm>
            <a:custGeom>
              <a:avLst/>
              <a:gdLst>
                <a:gd name="T0" fmla="*/ 3435 w 4621"/>
                <a:gd name="T1" fmla="*/ 4364 h 6311"/>
                <a:gd name="T2" fmla="*/ 3435 w 4621"/>
                <a:gd name="T3" fmla="*/ 4364 h 6311"/>
                <a:gd name="T4" fmla="*/ 3807 w 4621"/>
                <a:gd name="T5" fmla="*/ 2758 h 6311"/>
                <a:gd name="T6" fmla="*/ 4223 w 4621"/>
                <a:gd name="T7" fmla="*/ 1830 h 6311"/>
                <a:gd name="T8" fmla="*/ 4568 w 4621"/>
                <a:gd name="T9" fmla="*/ 1075 h 6311"/>
                <a:gd name="T10" fmla="*/ 3922 w 4621"/>
                <a:gd name="T11" fmla="*/ 1702 h 6311"/>
                <a:gd name="T12" fmla="*/ 3410 w 4621"/>
                <a:gd name="T13" fmla="*/ 2150 h 6311"/>
                <a:gd name="T14" fmla="*/ 3608 w 4621"/>
                <a:gd name="T15" fmla="*/ 1299 h 6311"/>
                <a:gd name="T16" fmla="*/ 3698 w 4621"/>
                <a:gd name="T17" fmla="*/ 307 h 6311"/>
                <a:gd name="T18" fmla="*/ 3192 w 4621"/>
                <a:gd name="T19" fmla="*/ 1356 h 6311"/>
                <a:gd name="T20" fmla="*/ 2834 w 4621"/>
                <a:gd name="T21" fmla="*/ 1887 h 6311"/>
                <a:gd name="T22" fmla="*/ 2726 w 4621"/>
                <a:gd name="T23" fmla="*/ 1030 h 6311"/>
                <a:gd name="T24" fmla="*/ 2566 w 4621"/>
                <a:gd name="T25" fmla="*/ 6 h 6311"/>
                <a:gd name="T26" fmla="*/ 2304 w 4621"/>
                <a:gd name="T27" fmla="*/ 960 h 6311"/>
                <a:gd name="T28" fmla="*/ 2297 w 4621"/>
                <a:gd name="T29" fmla="*/ 1856 h 6311"/>
                <a:gd name="T30" fmla="*/ 1862 w 4621"/>
                <a:gd name="T31" fmla="*/ 979 h 6311"/>
                <a:gd name="T32" fmla="*/ 1337 w 4621"/>
                <a:gd name="T33" fmla="*/ 281 h 6311"/>
                <a:gd name="T34" fmla="*/ 1600 w 4621"/>
                <a:gd name="T35" fmla="*/ 1689 h 6311"/>
                <a:gd name="T36" fmla="*/ 1677 w 4621"/>
                <a:gd name="T37" fmla="*/ 2720 h 6311"/>
                <a:gd name="T38" fmla="*/ 915 w 4621"/>
                <a:gd name="T39" fmla="*/ 2585 h 6311"/>
                <a:gd name="T40" fmla="*/ 147 w 4621"/>
                <a:gd name="T41" fmla="*/ 2540 h 6311"/>
                <a:gd name="T42" fmla="*/ 153 w 4621"/>
                <a:gd name="T43" fmla="*/ 2848 h 6311"/>
                <a:gd name="T44" fmla="*/ 608 w 4621"/>
                <a:gd name="T45" fmla="*/ 3020 h 6311"/>
                <a:gd name="T46" fmla="*/ 1382 w 4621"/>
                <a:gd name="T47" fmla="*/ 3686 h 6311"/>
                <a:gd name="T48" fmla="*/ 1990 w 4621"/>
                <a:gd name="T49" fmla="*/ 4313 h 6311"/>
                <a:gd name="T50" fmla="*/ 2086 w 4621"/>
                <a:gd name="T51" fmla="*/ 5420 h 6311"/>
                <a:gd name="T52" fmla="*/ 2080 w 4621"/>
                <a:gd name="T53" fmla="*/ 6310 h 6311"/>
                <a:gd name="T54" fmla="*/ 3333 w 4621"/>
                <a:gd name="T55" fmla="*/ 6310 h 6311"/>
                <a:gd name="T56" fmla="*/ 3435 w 4621"/>
                <a:gd name="T57" fmla="*/ 4364 h 6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621" h="6311">
                  <a:moveTo>
                    <a:pt x="3435" y="4364"/>
                  </a:moveTo>
                  <a:lnTo>
                    <a:pt x="3435" y="4364"/>
                  </a:lnTo>
                  <a:cubicBezTo>
                    <a:pt x="3794" y="3641"/>
                    <a:pt x="3730" y="3161"/>
                    <a:pt x="3807" y="2758"/>
                  </a:cubicBezTo>
                  <a:cubicBezTo>
                    <a:pt x="3884" y="2355"/>
                    <a:pt x="4108" y="1996"/>
                    <a:pt x="4223" y="1830"/>
                  </a:cubicBezTo>
                  <a:cubicBezTo>
                    <a:pt x="4363" y="1631"/>
                    <a:pt x="4620" y="1196"/>
                    <a:pt x="4568" y="1075"/>
                  </a:cubicBezTo>
                  <a:cubicBezTo>
                    <a:pt x="4466" y="832"/>
                    <a:pt x="4140" y="1395"/>
                    <a:pt x="3922" y="1702"/>
                  </a:cubicBezTo>
                  <a:cubicBezTo>
                    <a:pt x="3698" y="2003"/>
                    <a:pt x="3487" y="2163"/>
                    <a:pt x="3410" y="2150"/>
                  </a:cubicBezTo>
                  <a:cubicBezTo>
                    <a:pt x="3340" y="2131"/>
                    <a:pt x="3493" y="1696"/>
                    <a:pt x="3608" y="1299"/>
                  </a:cubicBezTo>
                  <a:cubicBezTo>
                    <a:pt x="3800" y="646"/>
                    <a:pt x="3909" y="358"/>
                    <a:pt x="3698" y="307"/>
                  </a:cubicBezTo>
                  <a:cubicBezTo>
                    <a:pt x="3442" y="249"/>
                    <a:pt x="3333" y="966"/>
                    <a:pt x="3192" y="1356"/>
                  </a:cubicBezTo>
                  <a:cubicBezTo>
                    <a:pt x="3058" y="1715"/>
                    <a:pt x="2968" y="1900"/>
                    <a:pt x="2834" y="1887"/>
                  </a:cubicBezTo>
                  <a:cubicBezTo>
                    <a:pt x="2776" y="1881"/>
                    <a:pt x="2739" y="1606"/>
                    <a:pt x="2726" y="1030"/>
                  </a:cubicBezTo>
                  <a:cubicBezTo>
                    <a:pt x="2713" y="185"/>
                    <a:pt x="2694" y="0"/>
                    <a:pt x="2566" y="6"/>
                  </a:cubicBezTo>
                  <a:cubicBezTo>
                    <a:pt x="2265" y="19"/>
                    <a:pt x="2323" y="524"/>
                    <a:pt x="2304" y="960"/>
                  </a:cubicBezTo>
                  <a:cubicBezTo>
                    <a:pt x="2291" y="1395"/>
                    <a:pt x="2336" y="1843"/>
                    <a:pt x="2297" y="1856"/>
                  </a:cubicBezTo>
                  <a:cubicBezTo>
                    <a:pt x="2137" y="1932"/>
                    <a:pt x="2022" y="1382"/>
                    <a:pt x="1862" y="979"/>
                  </a:cubicBezTo>
                  <a:cubicBezTo>
                    <a:pt x="1702" y="582"/>
                    <a:pt x="1587" y="19"/>
                    <a:pt x="1337" y="281"/>
                  </a:cubicBezTo>
                  <a:cubicBezTo>
                    <a:pt x="1165" y="467"/>
                    <a:pt x="1408" y="1222"/>
                    <a:pt x="1600" y="1689"/>
                  </a:cubicBezTo>
                  <a:cubicBezTo>
                    <a:pt x="1785" y="2150"/>
                    <a:pt x="1869" y="2527"/>
                    <a:pt x="1677" y="2720"/>
                  </a:cubicBezTo>
                  <a:cubicBezTo>
                    <a:pt x="1408" y="2982"/>
                    <a:pt x="1229" y="2783"/>
                    <a:pt x="915" y="2585"/>
                  </a:cubicBezTo>
                  <a:cubicBezTo>
                    <a:pt x="595" y="2387"/>
                    <a:pt x="294" y="2374"/>
                    <a:pt x="147" y="2540"/>
                  </a:cubicBezTo>
                  <a:cubicBezTo>
                    <a:pt x="0" y="2713"/>
                    <a:pt x="70" y="2879"/>
                    <a:pt x="153" y="2848"/>
                  </a:cubicBezTo>
                  <a:cubicBezTo>
                    <a:pt x="237" y="2816"/>
                    <a:pt x="352" y="2854"/>
                    <a:pt x="608" y="3020"/>
                  </a:cubicBezTo>
                  <a:cubicBezTo>
                    <a:pt x="864" y="3187"/>
                    <a:pt x="998" y="3462"/>
                    <a:pt x="1382" y="3686"/>
                  </a:cubicBezTo>
                  <a:cubicBezTo>
                    <a:pt x="1772" y="3910"/>
                    <a:pt x="1881" y="4044"/>
                    <a:pt x="1990" y="4313"/>
                  </a:cubicBezTo>
                  <a:cubicBezTo>
                    <a:pt x="2099" y="4582"/>
                    <a:pt x="2086" y="5420"/>
                    <a:pt x="2086" y="5420"/>
                  </a:cubicBezTo>
                  <a:cubicBezTo>
                    <a:pt x="2086" y="5715"/>
                    <a:pt x="2086" y="6009"/>
                    <a:pt x="2080" y="6310"/>
                  </a:cubicBezTo>
                  <a:cubicBezTo>
                    <a:pt x="3333" y="6310"/>
                    <a:pt x="3333" y="6310"/>
                    <a:pt x="3333" y="6310"/>
                  </a:cubicBezTo>
                  <a:cubicBezTo>
                    <a:pt x="3378" y="5126"/>
                    <a:pt x="3435" y="4364"/>
                    <a:pt x="3435" y="4364"/>
                  </a:cubicBezTo>
                </a:path>
              </a:pathLst>
            </a:custGeom>
            <a:solidFill>
              <a:srgbClr val="7C787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xmlns:lc="http://schemas.openxmlformats.org/drawingml/2006/lockedCanvas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1" dirty="0">
                <a:latin typeface="Roboto Bold" charset="0"/>
              </a:endParaRPr>
            </a:p>
          </p:txBody>
        </p:sp>
        <p:sp>
          <p:nvSpPr>
            <p:cNvPr id="27" name="Freeform 768">
              <a:extLst>
                <a:ext uri="{FF2B5EF4-FFF2-40B4-BE49-F238E27FC236}">
                  <a16:creationId xmlns:a16="http://schemas.microsoft.com/office/drawing/2014/main" id="{0EF8C627-4102-43AF-A5EE-1DC797ADAA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7806" y="7143614"/>
              <a:ext cx="2837051" cy="2249125"/>
            </a:xfrm>
            <a:custGeom>
              <a:avLst/>
              <a:gdLst>
                <a:gd name="T0" fmla="*/ 2771 w 4724"/>
                <a:gd name="T1" fmla="*/ 0 h 3745"/>
                <a:gd name="T2" fmla="*/ 2771 w 4724"/>
                <a:gd name="T3" fmla="*/ 0 h 3745"/>
                <a:gd name="T4" fmla="*/ 1651 w 4724"/>
                <a:gd name="T5" fmla="*/ 198 h 3745"/>
                <a:gd name="T6" fmla="*/ 614 w 4724"/>
                <a:gd name="T7" fmla="*/ 2439 h 3745"/>
                <a:gd name="T8" fmla="*/ 2112 w 4724"/>
                <a:gd name="T9" fmla="*/ 3303 h 3745"/>
                <a:gd name="T10" fmla="*/ 2566 w 4724"/>
                <a:gd name="T11" fmla="*/ 3258 h 3745"/>
                <a:gd name="T12" fmla="*/ 4090 w 4724"/>
                <a:gd name="T13" fmla="*/ 3744 h 3745"/>
                <a:gd name="T14" fmla="*/ 4416 w 4724"/>
                <a:gd name="T15" fmla="*/ 3725 h 3745"/>
                <a:gd name="T16" fmla="*/ 3622 w 4724"/>
                <a:gd name="T17" fmla="*/ 2829 h 3745"/>
                <a:gd name="T18" fmla="*/ 4358 w 4724"/>
                <a:gd name="T19" fmla="*/ 1159 h 3745"/>
                <a:gd name="T20" fmla="*/ 2771 w 4724"/>
                <a:gd name="T21" fmla="*/ 0 h 3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24" h="3745">
                  <a:moveTo>
                    <a:pt x="2771" y="0"/>
                  </a:moveTo>
                  <a:lnTo>
                    <a:pt x="2771" y="0"/>
                  </a:lnTo>
                  <a:cubicBezTo>
                    <a:pt x="2349" y="0"/>
                    <a:pt x="1933" y="103"/>
                    <a:pt x="1651" y="198"/>
                  </a:cubicBezTo>
                  <a:cubicBezTo>
                    <a:pt x="928" y="454"/>
                    <a:pt x="0" y="1274"/>
                    <a:pt x="614" y="2439"/>
                  </a:cubicBezTo>
                  <a:cubicBezTo>
                    <a:pt x="998" y="3168"/>
                    <a:pt x="1664" y="3303"/>
                    <a:pt x="2112" y="3303"/>
                  </a:cubicBezTo>
                  <a:cubicBezTo>
                    <a:pt x="2381" y="3303"/>
                    <a:pt x="2566" y="3258"/>
                    <a:pt x="2566" y="3258"/>
                  </a:cubicBezTo>
                  <a:cubicBezTo>
                    <a:pt x="3014" y="3674"/>
                    <a:pt x="3693" y="3744"/>
                    <a:pt x="4090" y="3744"/>
                  </a:cubicBezTo>
                  <a:cubicBezTo>
                    <a:pt x="4288" y="3744"/>
                    <a:pt x="4416" y="3725"/>
                    <a:pt x="4416" y="3725"/>
                  </a:cubicBezTo>
                  <a:cubicBezTo>
                    <a:pt x="3347" y="3072"/>
                    <a:pt x="3622" y="2829"/>
                    <a:pt x="3622" y="2829"/>
                  </a:cubicBezTo>
                  <a:cubicBezTo>
                    <a:pt x="3622" y="2829"/>
                    <a:pt x="4723" y="2637"/>
                    <a:pt x="4358" y="1159"/>
                  </a:cubicBezTo>
                  <a:cubicBezTo>
                    <a:pt x="4141" y="250"/>
                    <a:pt x="3443" y="0"/>
                    <a:pt x="2771" y="0"/>
                  </a:cubicBezTo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1" dirty="0">
                <a:latin typeface="Roboto Bold" charset="0"/>
              </a:endParaRPr>
            </a:p>
          </p:txBody>
        </p:sp>
        <p:sp>
          <p:nvSpPr>
            <p:cNvPr id="28" name="Freeform 769">
              <a:extLst>
                <a:ext uri="{FF2B5EF4-FFF2-40B4-BE49-F238E27FC236}">
                  <a16:creationId xmlns:a16="http://schemas.microsoft.com/office/drawing/2014/main" id="{57F45968-EF9E-41DA-A4D4-2C0BC4F2FA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47415" y="4486655"/>
              <a:ext cx="4529746" cy="3867755"/>
            </a:xfrm>
            <a:custGeom>
              <a:avLst/>
              <a:gdLst>
                <a:gd name="T0" fmla="*/ 4653 w 7540"/>
                <a:gd name="T1" fmla="*/ 0 h 6439"/>
                <a:gd name="T2" fmla="*/ 4653 w 7540"/>
                <a:gd name="T3" fmla="*/ 0 h 6439"/>
                <a:gd name="T4" fmla="*/ 3014 w 7540"/>
                <a:gd name="T5" fmla="*/ 454 h 6439"/>
                <a:gd name="T6" fmla="*/ 1408 w 7540"/>
                <a:gd name="T7" fmla="*/ 4684 h 6439"/>
                <a:gd name="T8" fmla="*/ 3200 w 7540"/>
                <a:gd name="T9" fmla="*/ 5823 h 6439"/>
                <a:gd name="T10" fmla="*/ 4166 w 7540"/>
                <a:gd name="T11" fmla="*/ 5497 h 6439"/>
                <a:gd name="T12" fmla="*/ 4307 w 7540"/>
                <a:gd name="T13" fmla="*/ 5471 h 6439"/>
                <a:gd name="T14" fmla="*/ 4870 w 7540"/>
                <a:gd name="T15" fmla="*/ 6438 h 6439"/>
                <a:gd name="T16" fmla="*/ 5517 w 7540"/>
                <a:gd name="T17" fmla="*/ 4793 h 6439"/>
                <a:gd name="T18" fmla="*/ 6765 w 7540"/>
                <a:gd name="T19" fmla="*/ 1484 h 6439"/>
                <a:gd name="T20" fmla="*/ 4653 w 7540"/>
                <a:gd name="T21" fmla="*/ 0 h 6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40" h="6439">
                  <a:moveTo>
                    <a:pt x="4653" y="0"/>
                  </a:moveTo>
                  <a:lnTo>
                    <a:pt x="4653" y="0"/>
                  </a:lnTo>
                  <a:cubicBezTo>
                    <a:pt x="4051" y="0"/>
                    <a:pt x="3456" y="198"/>
                    <a:pt x="3014" y="454"/>
                  </a:cubicBezTo>
                  <a:cubicBezTo>
                    <a:pt x="1978" y="1062"/>
                    <a:pt x="0" y="2745"/>
                    <a:pt x="1408" y="4684"/>
                  </a:cubicBezTo>
                  <a:cubicBezTo>
                    <a:pt x="2061" y="5580"/>
                    <a:pt x="2701" y="5823"/>
                    <a:pt x="3200" y="5823"/>
                  </a:cubicBezTo>
                  <a:cubicBezTo>
                    <a:pt x="3776" y="5823"/>
                    <a:pt x="4166" y="5497"/>
                    <a:pt x="4166" y="5497"/>
                  </a:cubicBezTo>
                  <a:cubicBezTo>
                    <a:pt x="4166" y="5497"/>
                    <a:pt x="4224" y="5471"/>
                    <a:pt x="4307" y="5471"/>
                  </a:cubicBezTo>
                  <a:cubicBezTo>
                    <a:pt x="4486" y="5471"/>
                    <a:pt x="4781" y="5599"/>
                    <a:pt x="4870" y="6438"/>
                  </a:cubicBezTo>
                  <a:cubicBezTo>
                    <a:pt x="4870" y="6438"/>
                    <a:pt x="5721" y="5363"/>
                    <a:pt x="5517" y="4793"/>
                  </a:cubicBezTo>
                  <a:cubicBezTo>
                    <a:pt x="5517" y="4793"/>
                    <a:pt x="7539" y="3411"/>
                    <a:pt x="6765" y="1484"/>
                  </a:cubicBezTo>
                  <a:cubicBezTo>
                    <a:pt x="6317" y="377"/>
                    <a:pt x="5478" y="0"/>
                    <a:pt x="4653" y="0"/>
                  </a:cubicBezTo>
                </a:path>
              </a:pathLst>
            </a:custGeom>
            <a:solidFill>
              <a:schemeClr val="accent2">
                <a:alpha val="80000"/>
              </a:schemeClr>
            </a:solidFill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1" dirty="0">
                <a:latin typeface="Roboto Bold" charset="0"/>
              </a:endParaRPr>
            </a:p>
          </p:txBody>
        </p:sp>
        <p:sp>
          <p:nvSpPr>
            <p:cNvPr id="29" name="Freeform 770">
              <a:extLst>
                <a:ext uri="{FF2B5EF4-FFF2-40B4-BE49-F238E27FC236}">
                  <a16:creationId xmlns:a16="http://schemas.microsoft.com/office/drawing/2014/main" id="{DC4B14FC-24EC-4581-9A1D-599289919E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93488" y="4820851"/>
              <a:ext cx="3374793" cy="3184275"/>
            </a:xfrm>
            <a:custGeom>
              <a:avLst/>
              <a:gdLst>
                <a:gd name="T0" fmla="*/ 3040 w 5620"/>
                <a:gd name="T1" fmla="*/ 0 h 5300"/>
                <a:gd name="T2" fmla="*/ 3040 w 5620"/>
                <a:gd name="T3" fmla="*/ 0 h 5300"/>
                <a:gd name="T4" fmla="*/ 1459 w 5620"/>
                <a:gd name="T5" fmla="*/ 378 h 5300"/>
                <a:gd name="T6" fmla="*/ 576 w 5620"/>
                <a:gd name="T7" fmla="*/ 2873 h 5300"/>
                <a:gd name="T8" fmla="*/ 2739 w 5620"/>
                <a:gd name="T9" fmla="*/ 4505 h 5300"/>
                <a:gd name="T10" fmla="*/ 2758 w 5620"/>
                <a:gd name="T11" fmla="*/ 4505 h 5300"/>
                <a:gd name="T12" fmla="*/ 2349 w 5620"/>
                <a:gd name="T13" fmla="*/ 5299 h 5300"/>
                <a:gd name="T14" fmla="*/ 5516 w 5620"/>
                <a:gd name="T15" fmla="*/ 2118 h 5300"/>
                <a:gd name="T16" fmla="*/ 3040 w 5620"/>
                <a:gd name="T17" fmla="*/ 0 h 5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20" h="5300">
                  <a:moveTo>
                    <a:pt x="3040" y="0"/>
                  </a:moveTo>
                  <a:lnTo>
                    <a:pt x="3040" y="0"/>
                  </a:lnTo>
                  <a:cubicBezTo>
                    <a:pt x="2483" y="0"/>
                    <a:pt x="1913" y="134"/>
                    <a:pt x="1459" y="378"/>
                  </a:cubicBezTo>
                  <a:cubicBezTo>
                    <a:pt x="0" y="1152"/>
                    <a:pt x="576" y="2873"/>
                    <a:pt x="576" y="2873"/>
                  </a:cubicBezTo>
                  <a:cubicBezTo>
                    <a:pt x="857" y="4461"/>
                    <a:pt x="2540" y="4505"/>
                    <a:pt x="2739" y="4505"/>
                  </a:cubicBezTo>
                  <a:cubicBezTo>
                    <a:pt x="2752" y="4505"/>
                    <a:pt x="2758" y="4505"/>
                    <a:pt x="2758" y="4505"/>
                  </a:cubicBezTo>
                  <a:cubicBezTo>
                    <a:pt x="2688" y="4858"/>
                    <a:pt x="2349" y="5299"/>
                    <a:pt x="2349" y="5299"/>
                  </a:cubicBezTo>
                  <a:cubicBezTo>
                    <a:pt x="2617" y="5299"/>
                    <a:pt x="5619" y="4294"/>
                    <a:pt x="5516" y="2118"/>
                  </a:cubicBezTo>
                  <a:cubicBezTo>
                    <a:pt x="5440" y="627"/>
                    <a:pt x="4249" y="0"/>
                    <a:pt x="3040" y="0"/>
                  </a:cubicBezTo>
                </a:path>
              </a:pathLst>
            </a:custGeom>
            <a:solidFill>
              <a:schemeClr val="accent3">
                <a:alpha val="80000"/>
              </a:schemeClr>
            </a:solidFill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1" dirty="0">
                <a:latin typeface="Roboto Bold" charset="0"/>
              </a:endParaRPr>
            </a:p>
          </p:txBody>
        </p:sp>
        <p:sp>
          <p:nvSpPr>
            <p:cNvPr id="30" name="Freeform 771">
              <a:extLst>
                <a:ext uri="{FF2B5EF4-FFF2-40B4-BE49-F238E27FC236}">
                  <a16:creationId xmlns:a16="http://schemas.microsoft.com/office/drawing/2014/main" id="{BC171672-9FAA-4D04-B1A9-06EF868944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47770" y="6078792"/>
              <a:ext cx="3041022" cy="2275618"/>
            </a:xfrm>
            <a:custGeom>
              <a:avLst/>
              <a:gdLst>
                <a:gd name="T0" fmla="*/ 2279 w 5064"/>
                <a:gd name="T1" fmla="*/ 0 h 3789"/>
                <a:gd name="T2" fmla="*/ 2279 w 5064"/>
                <a:gd name="T3" fmla="*/ 0 h 3789"/>
                <a:gd name="T4" fmla="*/ 1210 w 5064"/>
                <a:gd name="T5" fmla="*/ 3123 h 3789"/>
                <a:gd name="T6" fmla="*/ 692 w 5064"/>
                <a:gd name="T7" fmla="*/ 3532 h 3789"/>
                <a:gd name="T8" fmla="*/ 2112 w 5064"/>
                <a:gd name="T9" fmla="*/ 3788 h 3789"/>
                <a:gd name="T10" fmla="*/ 3373 w 5064"/>
                <a:gd name="T11" fmla="*/ 3570 h 3789"/>
                <a:gd name="T12" fmla="*/ 4717 w 5064"/>
                <a:gd name="T13" fmla="*/ 2445 h 3789"/>
                <a:gd name="T14" fmla="*/ 2426 w 5064"/>
                <a:gd name="T15" fmla="*/ 7 h 3789"/>
                <a:gd name="T16" fmla="*/ 2279 w 5064"/>
                <a:gd name="T17" fmla="*/ 0 h 3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64" h="3789">
                  <a:moveTo>
                    <a:pt x="2279" y="0"/>
                  </a:moveTo>
                  <a:lnTo>
                    <a:pt x="2279" y="0"/>
                  </a:lnTo>
                  <a:cubicBezTo>
                    <a:pt x="167" y="0"/>
                    <a:pt x="0" y="2285"/>
                    <a:pt x="1210" y="3123"/>
                  </a:cubicBezTo>
                  <a:cubicBezTo>
                    <a:pt x="1210" y="3123"/>
                    <a:pt x="1005" y="3494"/>
                    <a:pt x="692" y="3532"/>
                  </a:cubicBezTo>
                  <a:cubicBezTo>
                    <a:pt x="692" y="3532"/>
                    <a:pt x="1293" y="3788"/>
                    <a:pt x="2112" y="3788"/>
                  </a:cubicBezTo>
                  <a:cubicBezTo>
                    <a:pt x="2496" y="3788"/>
                    <a:pt x="2931" y="3730"/>
                    <a:pt x="3373" y="3570"/>
                  </a:cubicBezTo>
                  <a:cubicBezTo>
                    <a:pt x="3373" y="3570"/>
                    <a:pt x="4378" y="3327"/>
                    <a:pt x="4717" y="2445"/>
                  </a:cubicBezTo>
                  <a:cubicBezTo>
                    <a:pt x="5063" y="1562"/>
                    <a:pt x="4672" y="109"/>
                    <a:pt x="2426" y="7"/>
                  </a:cubicBezTo>
                  <a:cubicBezTo>
                    <a:pt x="2375" y="7"/>
                    <a:pt x="2330" y="0"/>
                    <a:pt x="2279" y="0"/>
                  </a:cubicBezTo>
                </a:path>
              </a:pathLst>
            </a:custGeom>
            <a:solidFill>
              <a:schemeClr val="accent4">
                <a:alpha val="80000"/>
              </a:schemeClr>
            </a:solidFill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1" dirty="0">
                <a:latin typeface="Roboto Bold" charset="0"/>
              </a:endParaRPr>
            </a:p>
          </p:txBody>
        </p:sp>
        <p:sp>
          <p:nvSpPr>
            <p:cNvPr id="31" name="Freeform 772">
              <a:extLst>
                <a:ext uri="{FF2B5EF4-FFF2-40B4-BE49-F238E27FC236}">
                  <a16:creationId xmlns:a16="http://schemas.microsoft.com/office/drawing/2014/main" id="{B1FBFBC5-9247-479E-9B80-D63D324826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32974" y="7560513"/>
              <a:ext cx="1920506" cy="1499417"/>
            </a:xfrm>
            <a:custGeom>
              <a:avLst/>
              <a:gdLst>
                <a:gd name="T0" fmla="*/ 1293 w 3195"/>
                <a:gd name="T1" fmla="*/ 0 h 2497"/>
                <a:gd name="T2" fmla="*/ 1293 w 3195"/>
                <a:gd name="T3" fmla="*/ 0 h 2497"/>
                <a:gd name="T4" fmla="*/ 262 w 3195"/>
                <a:gd name="T5" fmla="*/ 711 h 2497"/>
                <a:gd name="T6" fmla="*/ 474 w 3195"/>
                <a:gd name="T7" fmla="*/ 1856 h 2497"/>
                <a:gd name="T8" fmla="*/ 77 w 3195"/>
                <a:gd name="T9" fmla="*/ 2067 h 2497"/>
                <a:gd name="T10" fmla="*/ 1350 w 3195"/>
                <a:gd name="T11" fmla="*/ 2496 h 2497"/>
                <a:gd name="T12" fmla="*/ 2221 w 3195"/>
                <a:gd name="T13" fmla="*/ 2195 h 2497"/>
                <a:gd name="T14" fmla="*/ 1984 w 3195"/>
                <a:gd name="T15" fmla="*/ 147 h 2497"/>
                <a:gd name="T16" fmla="*/ 1293 w 3195"/>
                <a:gd name="T17" fmla="*/ 0 h 2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95" h="2497">
                  <a:moveTo>
                    <a:pt x="1293" y="0"/>
                  </a:moveTo>
                  <a:lnTo>
                    <a:pt x="1293" y="0"/>
                  </a:lnTo>
                  <a:cubicBezTo>
                    <a:pt x="832" y="0"/>
                    <a:pt x="442" y="231"/>
                    <a:pt x="262" y="711"/>
                  </a:cubicBezTo>
                  <a:cubicBezTo>
                    <a:pt x="0" y="1415"/>
                    <a:pt x="474" y="1856"/>
                    <a:pt x="474" y="1856"/>
                  </a:cubicBezTo>
                  <a:cubicBezTo>
                    <a:pt x="422" y="2061"/>
                    <a:pt x="77" y="2067"/>
                    <a:pt x="77" y="2067"/>
                  </a:cubicBezTo>
                  <a:cubicBezTo>
                    <a:pt x="77" y="2067"/>
                    <a:pt x="672" y="2496"/>
                    <a:pt x="1350" y="2496"/>
                  </a:cubicBezTo>
                  <a:cubicBezTo>
                    <a:pt x="1638" y="2496"/>
                    <a:pt x="1939" y="2419"/>
                    <a:pt x="2221" y="2195"/>
                  </a:cubicBezTo>
                  <a:cubicBezTo>
                    <a:pt x="3194" y="1018"/>
                    <a:pt x="2720" y="455"/>
                    <a:pt x="1984" y="147"/>
                  </a:cubicBezTo>
                  <a:cubicBezTo>
                    <a:pt x="1747" y="51"/>
                    <a:pt x="1510" y="0"/>
                    <a:pt x="1293" y="0"/>
                  </a:cubicBezTo>
                </a:path>
              </a:pathLst>
            </a:custGeom>
            <a:solidFill>
              <a:schemeClr val="accent5">
                <a:alpha val="80000"/>
              </a:schemeClr>
            </a:solidFill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1" dirty="0">
                <a:latin typeface="Roboto Bold" charset="0"/>
              </a:endParaRPr>
            </a:p>
          </p:txBody>
        </p:sp>
      </p:grpSp>
      <p:sp>
        <p:nvSpPr>
          <p:cNvPr id="35" name="Title 1">
            <a:extLst>
              <a:ext uri="{FF2B5EF4-FFF2-40B4-BE49-F238E27FC236}">
                <a16:creationId xmlns:a16="http://schemas.microsoft.com/office/drawing/2014/main" id="{05F310E6-7338-47CC-98BE-4225D4A64417}"/>
              </a:ext>
            </a:extLst>
          </p:cNvPr>
          <p:cNvSpPr txBox="1">
            <a:spLocks/>
          </p:cNvSpPr>
          <p:nvPr/>
        </p:nvSpPr>
        <p:spPr>
          <a:xfrm>
            <a:off x="1123823" y="266700"/>
            <a:ext cx="10227754" cy="4318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 kern="120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2pPr>
            <a:lvl3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3pPr>
            <a:lvl4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4pPr>
            <a:lvl5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5pPr>
            <a:lvl6pPr marL="25146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6pPr>
            <a:lvl7pPr marL="29718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7pPr>
            <a:lvl8pPr marL="34290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8pPr>
            <a:lvl9pPr marL="38862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 dirty="0"/>
              <a:t>LỢI ÍCH CỦA HỆ THỐNG</a:t>
            </a:r>
          </a:p>
        </p:txBody>
      </p:sp>
    </p:spTree>
    <p:extLst>
      <p:ext uri="{BB962C8B-B14F-4D97-AF65-F5344CB8AC3E}">
        <p14:creationId xmlns:p14="http://schemas.microsoft.com/office/powerpoint/2010/main" val="2980341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Box 78"/>
          <p:cNvSpPr txBox="1"/>
          <p:nvPr/>
        </p:nvSpPr>
        <p:spPr>
          <a:xfrm>
            <a:off x="5120658" y="908111"/>
            <a:ext cx="2661306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50" b="1" dirty="0">
                <a:solidFill>
                  <a:srgbClr val="00B050"/>
                </a:solidFill>
                <a:latin typeface="Roboto" charset="0"/>
                <a:ea typeface="Roboto" charset="0"/>
                <a:cs typeface="Roboto" charset="0"/>
              </a:rPr>
              <a:t>ĐỐI VỚI GIÁO VIÊN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5447899" y="1420566"/>
            <a:ext cx="1836061" cy="4408914"/>
            <a:chOff x="10341073" y="2865301"/>
            <a:chExt cx="3672122" cy="8817827"/>
          </a:xfrm>
        </p:grpSpPr>
        <p:sp>
          <p:nvSpPr>
            <p:cNvPr id="56" name="Freeform 1"/>
            <p:cNvSpPr>
              <a:spLocks noChangeArrowheads="1"/>
            </p:cNvSpPr>
            <p:nvPr/>
          </p:nvSpPr>
          <p:spPr bwMode="auto">
            <a:xfrm>
              <a:off x="10341073" y="2865301"/>
              <a:ext cx="3672122" cy="8817827"/>
            </a:xfrm>
            <a:custGeom>
              <a:avLst/>
              <a:gdLst>
                <a:gd name="T0" fmla="*/ 9102 w 10906"/>
                <a:gd name="T1" fmla="*/ 4856 h 26185"/>
                <a:gd name="T2" fmla="*/ 10549 w 10906"/>
                <a:gd name="T3" fmla="*/ 8732 h 26185"/>
                <a:gd name="T4" fmla="*/ 9442 w 10906"/>
                <a:gd name="T5" fmla="*/ 12322 h 26185"/>
                <a:gd name="T6" fmla="*/ 9102 w 10906"/>
                <a:gd name="T7" fmla="*/ 12583 h 26185"/>
                <a:gd name="T8" fmla="*/ 9347 w 10906"/>
                <a:gd name="T9" fmla="*/ 9412 h 26185"/>
                <a:gd name="T10" fmla="*/ 9102 w 10906"/>
                <a:gd name="T11" fmla="*/ 4856 h 26185"/>
                <a:gd name="T12" fmla="*/ 6666 w 10906"/>
                <a:gd name="T13" fmla="*/ 214 h 26185"/>
                <a:gd name="T14" fmla="*/ 7354 w 10906"/>
                <a:gd name="T15" fmla="*/ 760 h 26185"/>
                <a:gd name="T16" fmla="*/ 7543 w 10906"/>
                <a:gd name="T17" fmla="*/ 2270 h 26185"/>
                <a:gd name="T18" fmla="*/ 7235 w 10906"/>
                <a:gd name="T19" fmla="*/ 2879 h 26185"/>
                <a:gd name="T20" fmla="*/ 7156 w 10906"/>
                <a:gd name="T21" fmla="*/ 3812 h 26185"/>
                <a:gd name="T22" fmla="*/ 8587 w 10906"/>
                <a:gd name="T23" fmla="*/ 4651 h 26185"/>
                <a:gd name="T24" fmla="*/ 9102 w 10906"/>
                <a:gd name="T25" fmla="*/ 9087 h 26185"/>
                <a:gd name="T26" fmla="*/ 8896 w 10906"/>
                <a:gd name="T27" fmla="*/ 10511 h 26185"/>
                <a:gd name="T28" fmla="*/ 9102 w 10906"/>
                <a:gd name="T29" fmla="*/ 12583 h 26185"/>
                <a:gd name="T30" fmla="*/ 8659 w 10906"/>
                <a:gd name="T31" fmla="*/ 12986 h 26185"/>
                <a:gd name="T32" fmla="*/ 8073 w 10906"/>
                <a:gd name="T33" fmla="*/ 14567 h 26185"/>
                <a:gd name="T34" fmla="*/ 7267 w 10906"/>
                <a:gd name="T35" fmla="*/ 20316 h 26185"/>
                <a:gd name="T36" fmla="*/ 6697 w 10906"/>
                <a:gd name="T37" fmla="*/ 23495 h 26185"/>
                <a:gd name="T38" fmla="*/ 6951 w 10906"/>
                <a:gd name="T39" fmla="*/ 24880 h 26185"/>
                <a:gd name="T40" fmla="*/ 6721 w 10906"/>
                <a:gd name="T41" fmla="*/ 25852 h 26185"/>
                <a:gd name="T42" fmla="*/ 5511 w 10906"/>
                <a:gd name="T43" fmla="*/ 25465 h 26185"/>
                <a:gd name="T44" fmla="*/ 5590 w 10906"/>
                <a:gd name="T45" fmla="*/ 24452 h 26185"/>
                <a:gd name="T46" fmla="*/ 5495 w 10906"/>
                <a:gd name="T47" fmla="*/ 23282 h 26185"/>
                <a:gd name="T48" fmla="*/ 5535 w 10906"/>
                <a:gd name="T49" fmla="*/ 21234 h 26185"/>
                <a:gd name="T50" fmla="*/ 5725 w 10906"/>
                <a:gd name="T51" fmla="*/ 19423 h 26185"/>
                <a:gd name="T52" fmla="*/ 5606 w 10906"/>
                <a:gd name="T53" fmla="*/ 16908 h 26185"/>
                <a:gd name="T54" fmla="*/ 5045 w 10906"/>
                <a:gd name="T55" fmla="*/ 15959 h 26185"/>
                <a:gd name="T56" fmla="*/ 3179 w 10906"/>
                <a:gd name="T57" fmla="*/ 22958 h 26185"/>
                <a:gd name="T58" fmla="*/ 3290 w 10906"/>
                <a:gd name="T59" fmla="*/ 9491 h 26185"/>
                <a:gd name="T60" fmla="*/ 3179 w 10906"/>
                <a:gd name="T61" fmla="*/ 8834 h 26185"/>
                <a:gd name="T62" fmla="*/ 3836 w 10906"/>
                <a:gd name="T63" fmla="*/ 4382 h 26185"/>
                <a:gd name="T64" fmla="*/ 5487 w 10906"/>
                <a:gd name="T65" fmla="*/ 3741 h 26185"/>
                <a:gd name="T66" fmla="*/ 5235 w 10906"/>
                <a:gd name="T67" fmla="*/ 2666 h 26185"/>
                <a:gd name="T68" fmla="*/ 5338 w 10906"/>
                <a:gd name="T69" fmla="*/ 1400 h 26185"/>
                <a:gd name="T70" fmla="*/ 5843 w 10906"/>
                <a:gd name="T71" fmla="*/ 428 h 26185"/>
                <a:gd name="T72" fmla="*/ 6666 w 10906"/>
                <a:gd name="T73" fmla="*/ 214 h 26185"/>
                <a:gd name="T74" fmla="*/ 3179 w 10906"/>
                <a:gd name="T75" fmla="*/ 22958 h 26185"/>
                <a:gd name="T76" fmla="*/ 2768 w 10906"/>
                <a:gd name="T77" fmla="*/ 24721 h 26185"/>
                <a:gd name="T78" fmla="*/ 2198 w 10906"/>
                <a:gd name="T79" fmla="*/ 25465 h 26185"/>
                <a:gd name="T80" fmla="*/ 1305 w 10906"/>
                <a:gd name="T81" fmla="*/ 25955 h 26185"/>
                <a:gd name="T82" fmla="*/ 387 w 10906"/>
                <a:gd name="T83" fmla="*/ 25386 h 26185"/>
                <a:gd name="T84" fmla="*/ 1067 w 10906"/>
                <a:gd name="T85" fmla="*/ 24318 h 26185"/>
                <a:gd name="T86" fmla="*/ 1756 w 10906"/>
                <a:gd name="T87" fmla="*/ 19541 h 26185"/>
                <a:gd name="T88" fmla="*/ 2958 w 10906"/>
                <a:gd name="T89" fmla="*/ 14219 h 26185"/>
                <a:gd name="T90" fmla="*/ 3076 w 10906"/>
                <a:gd name="T91" fmla="*/ 12780 h 26185"/>
                <a:gd name="T92" fmla="*/ 2594 w 10906"/>
                <a:gd name="T93" fmla="*/ 12725 h 26185"/>
                <a:gd name="T94" fmla="*/ 2198 w 10906"/>
                <a:gd name="T95" fmla="*/ 11452 h 26185"/>
                <a:gd name="T96" fmla="*/ 1930 w 10906"/>
                <a:gd name="T97" fmla="*/ 8336 h 26185"/>
                <a:gd name="T98" fmla="*/ 2594 w 10906"/>
                <a:gd name="T99" fmla="*/ 5885 h 26185"/>
                <a:gd name="T100" fmla="*/ 3179 w 10906"/>
                <a:gd name="T101" fmla="*/ 4532 h 26185"/>
                <a:gd name="T102" fmla="*/ 3021 w 10906"/>
                <a:gd name="T103" fmla="*/ 9080 h 26185"/>
                <a:gd name="T104" fmla="*/ 3156 w 10906"/>
                <a:gd name="T105" fmla="*/ 10289 h 26185"/>
                <a:gd name="T106" fmla="*/ 3179 w 10906"/>
                <a:gd name="T107" fmla="*/ 22958 h 26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06" h="26185">
                  <a:moveTo>
                    <a:pt x="9102" y="4856"/>
                  </a:moveTo>
                  <a:lnTo>
                    <a:pt x="9102" y="4856"/>
                  </a:lnTo>
                  <a:cubicBezTo>
                    <a:pt x="9291" y="4983"/>
                    <a:pt x="9442" y="5173"/>
                    <a:pt x="9505" y="5505"/>
                  </a:cubicBezTo>
                  <a:cubicBezTo>
                    <a:pt x="9616" y="6114"/>
                    <a:pt x="10240" y="8162"/>
                    <a:pt x="10549" y="8732"/>
                  </a:cubicBezTo>
                  <a:cubicBezTo>
                    <a:pt x="10865" y="9293"/>
                    <a:pt x="10905" y="10060"/>
                    <a:pt x="10588" y="10535"/>
                  </a:cubicBezTo>
                  <a:cubicBezTo>
                    <a:pt x="10280" y="11009"/>
                    <a:pt x="9545" y="12164"/>
                    <a:pt x="9442" y="12322"/>
                  </a:cubicBezTo>
                  <a:cubicBezTo>
                    <a:pt x="9331" y="12488"/>
                    <a:pt x="9299" y="12607"/>
                    <a:pt x="9133" y="12591"/>
                  </a:cubicBezTo>
                  <a:cubicBezTo>
                    <a:pt x="9125" y="12583"/>
                    <a:pt x="9109" y="12583"/>
                    <a:pt x="9102" y="12583"/>
                  </a:cubicBezTo>
                  <a:cubicBezTo>
                    <a:pt x="9102" y="9941"/>
                    <a:pt x="9102" y="9941"/>
                    <a:pt x="9102" y="9941"/>
                  </a:cubicBezTo>
                  <a:cubicBezTo>
                    <a:pt x="9244" y="9720"/>
                    <a:pt x="9402" y="9530"/>
                    <a:pt x="9347" y="9412"/>
                  </a:cubicBezTo>
                  <a:cubicBezTo>
                    <a:pt x="9252" y="9238"/>
                    <a:pt x="9181" y="9222"/>
                    <a:pt x="9102" y="9087"/>
                  </a:cubicBezTo>
                  <a:lnTo>
                    <a:pt x="9102" y="4856"/>
                  </a:lnTo>
                  <a:close/>
                  <a:moveTo>
                    <a:pt x="6666" y="214"/>
                  </a:moveTo>
                  <a:lnTo>
                    <a:pt x="6666" y="214"/>
                  </a:lnTo>
                  <a:cubicBezTo>
                    <a:pt x="6800" y="325"/>
                    <a:pt x="6966" y="554"/>
                    <a:pt x="7101" y="475"/>
                  </a:cubicBezTo>
                  <a:cubicBezTo>
                    <a:pt x="7235" y="404"/>
                    <a:pt x="7196" y="760"/>
                    <a:pt x="7354" y="760"/>
                  </a:cubicBezTo>
                  <a:cubicBezTo>
                    <a:pt x="7504" y="760"/>
                    <a:pt x="7670" y="1298"/>
                    <a:pt x="7654" y="1582"/>
                  </a:cubicBezTo>
                  <a:cubicBezTo>
                    <a:pt x="7638" y="1867"/>
                    <a:pt x="7559" y="2152"/>
                    <a:pt x="7543" y="2270"/>
                  </a:cubicBezTo>
                  <a:cubicBezTo>
                    <a:pt x="7520" y="2381"/>
                    <a:pt x="7465" y="2856"/>
                    <a:pt x="7370" y="2856"/>
                  </a:cubicBezTo>
                  <a:cubicBezTo>
                    <a:pt x="7275" y="2856"/>
                    <a:pt x="7235" y="2879"/>
                    <a:pt x="7235" y="2879"/>
                  </a:cubicBezTo>
                  <a:cubicBezTo>
                    <a:pt x="7235" y="2879"/>
                    <a:pt x="7124" y="3243"/>
                    <a:pt x="7124" y="3528"/>
                  </a:cubicBezTo>
                  <a:cubicBezTo>
                    <a:pt x="7124" y="3812"/>
                    <a:pt x="7156" y="3812"/>
                    <a:pt x="7156" y="3812"/>
                  </a:cubicBezTo>
                  <a:cubicBezTo>
                    <a:pt x="7330" y="4081"/>
                    <a:pt x="7330" y="4081"/>
                    <a:pt x="7330" y="4081"/>
                  </a:cubicBezTo>
                  <a:cubicBezTo>
                    <a:pt x="7330" y="4081"/>
                    <a:pt x="8192" y="4532"/>
                    <a:pt x="8587" y="4651"/>
                  </a:cubicBezTo>
                  <a:cubicBezTo>
                    <a:pt x="8769" y="4698"/>
                    <a:pt x="8951" y="4754"/>
                    <a:pt x="9102" y="4856"/>
                  </a:cubicBezTo>
                  <a:cubicBezTo>
                    <a:pt x="9102" y="9087"/>
                    <a:pt x="9102" y="9087"/>
                    <a:pt x="9102" y="9087"/>
                  </a:cubicBezTo>
                  <a:cubicBezTo>
                    <a:pt x="9054" y="9008"/>
                    <a:pt x="8999" y="8874"/>
                    <a:pt x="8943" y="8621"/>
                  </a:cubicBezTo>
                  <a:cubicBezTo>
                    <a:pt x="8943" y="9166"/>
                    <a:pt x="8762" y="9973"/>
                    <a:pt x="8896" y="10511"/>
                  </a:cubicBezTo>
                  <a:cubicBezTo>
                    <a:pt x="8880" y="10313"/>
                    <a:pt x="8991" y="10115"/>
                    <a:pt x="9102" y="9941"/>
                  </a:cubicBezTo>
                  <a:cubicBezTo>
                    <a:pt x="9102" y="12583"/>
                    <a:pt x="9102" y="12583"/>
                    <a:pt x="9102" y="12583"/>
                  </a:cubicBezTo>
                  <a:cubicBezTo>
                    <a:pt x="8951" y="12575"/>
                    <a:pt x="8856" y="12591"/>
                    <a:pt x="8856" y="12591"/>
                  </a:cubicBezTo>
                  <a:cubicBezTo>
                    <a:pt x="8856" y="12591"/>
                    <a:pt x="8785" y="12899"/>
                    <a:pt x="8659" y="12986"/>
                  </a:cubicBezTo>
                  <a:cubicBezTo>
                    <a:pt x="8532" y="13081"/>
                    <a:pt x="8366" y="13389"/>
                    <a:pt x="8334" y="13278"/>
                  </a:cubicBezTo>
                  <a:cubicBezTo>
                    <a:pt x="8295" y="13167"/>
                    <a:pt x="8184" y="14077"/>
                    <a:pt x="8073" y="14567"/>
                  </a:cubicBezTo>
                  <a:cubicBezTo>
                    <a:pt x="7971" y="15065"/>
                    <a:pt x="7441" y="18489"/>
                    <a:pt x="7441" y="18972"/>
                  </a:cubicBezTo>
                  <a:cubicBezTo>
                    <a:pt x="7441" y="19462"/>
                    <a:pt x="7243" y="19968"/>
                    <a:pt x="7267" y="20316"/>
                  </a:cubicBezTo>
                  <a:cubicBezTo>
                    <a:pt x="7283" y="20672"/>
                    <a:pt x="7204" y="21590"/>
                    <a:pt x="7188" y="22096"/>
                  </a:cubicBezTo>
                  <a:cubicBezTo>
                    <a:pt x="7172" y="22602"/>
                    <a:pt x="6697" y="23124"/>
                    <a:pt x="6697" y="23495"/>
                  </a:cubicBezTo>
                  <a:cubicBezTo>
                    <a:pt x="6697" y="23867"/>
                    <a:pt x="6816" y="24041"/>
                    <a:pt x="6761" y="24255"/>
                  </a:cubicBezTo>
                  <a:cubicBezTo>
                    <a:pt x="6697" y="24468"/>
                    <a:pt x="6721" y="24626"/>
                    <a:pt x="6951" y="24880"/>
                  </a:cubicBezTo>
                  <a:cubicBezTo>
                    <a:pt x="7188" y="25133"/>
                    <a:pt x="7283" y="25370"/>
                    <a:pt x="7267" y="25560"/>
                  </a:cubicBezTo>
                  <a:cubicBezTo>
                    <a:pt x="7243" y="25757"/>
                    <a:pt x="7188" y="25836"/>
                    <a:pt x="6721" y="25852"/>
                  </a:cubicBezTo>
                  <a:cubicBezTo>
                    <a:pt x="6255" y="25876"/>
                    <a:pt x="5804" y="25734"/>
                    <a:pt x="5804" y="25623"/>
                  </a:cubicBezTo>
                  <a:cubicBezTo>
                    <a:pt x="5804" y="25504"/>
                    <a:pt x="5645" y="25465"/>
                    <a:pt x="5511" y="25465"/>
                  </a:cubicBezTo>
                  <a:cubicBezTo>
                    <a:pt x="5378" y="25465"/>
                    <a:pt x="5393" y="25330"/>
                    <a:pt x="5456" y="25054"/>
                  </a:cubicBezTo>
                  <a:cubicBezTo>
                    <a:pt x="5511" y="24785"/>
                    <a:pt x="5709" y="24413"/>
                    <a:pt x="5590" y="24452"/>
                  </a:cubicBezTo>
                  <a:cubicBezTo>
                    <a:pt x="5472" y="24492"/>
                    <a:pt x="5378" y="24413"/>
                    <a:pt x="5378" y="24025"/>
                  </a:cubicBezTo>
                  <a:cubicBezTo>
                    <a:pt x="5378" y="23630"/>
                    <a:pt x="5314" y="23519"/>
                    <a:pt x="5495" y="23282"/>
                  </a:cubicBezTo>
                  <a:cubicBezTo>
                    <a:pt x="5669" y="23045"/>
                    <a:pt x="5630" y="22618"/>
                    <a:pt x="5590" y="22270"/>
                  </a:cubicBezTo>
                  <a:cubicBezTo>
                    <a:pt x="5551" y="21914"/>
                    <a:pt x="5432" y="21661"/>
                    <a:pt x="5535" y="21234"/>
                  </a:cubicBezTo>
                  <a:cubicBezTo>
                    <a:pt x="5630" y="20807"/>
                    <a:pt x="5645" y="20285"/>
                    <a:pt x="5590" y="20063"/>
                  </a:cubicBezTo>
                  <a:cubicBezTo>
                    <a:pt x="5535" y="19850"/>
                    <a:pt x="5567" y="19597"/>
                    <a:pt x="5725" y="19423"/>
                  </a:cubicBezTo>
                  <a:cubicBezTo>
                    <a:pt x="5883" y="19249"/>
                    <a:pt x="5645" y="18940"/>
                    <a:pt x="5645" y="18743"/>
                  </a:cubicBezTo>
                  <a:cubicBezTo>
                    <a:pt x="5645" y="18545"/>
                    <a:pt x="5709" y="17730"/>
                    <a:pt x="5606" y="16908"/>
                  </a:cubicBezTo>
                  <a:cubicBezTo>
                    <a:pt x="5511" y="16093"/>
                    <a:pt x="5495" y="15469"/>
                    <a:pt x="5472" y="15255"/>
                  </a:cubicBezTo>
                  <a:cubicBezTo>
                    <a:pt x="5456" y="15041"/>
                    <a:pt x="5338" y="15136"/>
                    <a:pt x="5045" y="15959"/>
                  </a:cubicBezTo>
                  <a:cubicBezTo>
                    <a:pt x="4753" y="16773"/>
                    <a:pt x="4010" y="19328"/>
                    <a:pt x="3875" y="19889"/>
                  </a:cubicBezTo>
                  <a:cubicBezTo>
                    <a:pt x="3757" y="20380"/>
                    <a:pt x="3353" y="22159"/>
                    <a:pt x="3179" y="22958"/>
                  </a:cubicBezTo>
                  <a:cubicBezTo>
                    <a:pt x="3179" y="10289"/>
                    <a:pt x="3179" y="10289"/>
                    <a:pt x="3179" y="10289"/>
                  </a:cubicBezTo>
                  <a:cubicBezTo>
                    <a:pt x="3219" y="10242"/>
                    <a:pt x="3187" y="9807"/>
                    <a:pt x="3290" y="9491"/>
                  </a:cubicBezTo>
                  <a:cubicBezTo>
                    <a:pt x="3409" y="9119"/>
                    <a:pt x="3448" y="8613"/>
                    <a:pt x="3464" y="8004"/>
                  </a:cubicBezTo>
                  <a:cubicBezTo>
                    <a:pt x="3464" y="8004"/>
                    <a:pt x="3322" y="8518"/>
                    <a:pt x="3179" y="8834"/>
                  </a:cubicBezTo>
                  <a:cubicBezTo>
                    <a:pt x="3179" y="4532"/>
                    <a:pt x="3179" y="4532"/>
                    <a:pt x="3179" y="4532"/>
                  </a:cubicBezTo>
                  <a:cubicBezTo>
                    <a:pt x="3314" y="4477"/>
                    <a:pt x="3519" y="4421"/>
                    <a:pt x="3836" y="4382"/>
                  </a:cubicBezTo>
                  <a:cubicBezTo>
                    <a:pt x="4555" y="4287"/>
                    <a:pt x="5085" y="4089"/>
                    <a:pt x="5259" y="3955"/>
                  </a:cubicBezTo>
                  <a:cubicBezTo>
                    <a:pt x="5362" y="3876"/>
                    <a:pt x="5424" y="3805"/>
                    <a:pt x="5487" y="3741"/>
                  </a:cubicBezTo>
                  <a:cubicBezTo>
                    <a:pt x="5535" y="3686"/>
                    <a:pt x="5622" y="3583"/>
                    <a:pt x="5543" y="3575"/>
                  </a:cubicBezTo>
                  <a:cubicBezTo>
                    <a:pt x="5362" y="3559"/>
                    <a:pt x="5330" y="2871"/>
                    <a:pt x="5235" y="2666"/>
                  </a:cubicBezTo>
                  <a:cubicBezTo>
                    <a:pt x="5140" y="2468"/>
                    <a:pt x="5172" y="2326"/>
                    <a:pt x="5243" y="2144"/>
                  </a:cubicBezTo>
                  <a:cubicBezTo>
                    <a:pt x="5307" y="1962"/>
                    <a:pt x="5180" y="1693"/>
                    <a:pt x="5338" y="1400"/>
                  </a:cubicBezTo>
                  <a:cubicBezTo>
                    <a:pt x="5495" y="1108"/>
                    <a:pt x="5283" y="760"/>
                    <a:pt x="5495" y="720"/>
                  </a:cubicBezTo>
                  <a:cubicBezTo>
                    <a:pt x="5709" y="681"/>
                    <a:pt x="5630" y="428"/>
                    <a:pt x="5843" y="428"/>
                  </a:cubicBezTo>
                  <a:cubicBezTo>
                    <a:pt x="6057" y="428"/>
                    <a:pt x="6080" y="135"/>
                    <a:pt x="6294" y="230"/>
                  </a:cubicBezTo>
                  <a:cubicBezTo>
                    <a:pt x="6508" y="333"/>
                    <a:pt x="6508" y="0"/>
                    <a:pt x="6666" y="214"/>
                  </a:cubicBezTo>
                  <a:close/>
                  <a:moveTo>
                    <a:pt x="3179" y="22958"/>
                  </a:moveTo>
                  <a:lnTo>
                    <a:pt x="3179" y="22958"/>
                  </a:lnTo>
                  <a:cubicBezTo>
                    <a:pt x="3156" y="23092"/>
                    <a:pt x="3132" y="23195"/>
                    <a:pt x="3116" y="23266"/>
                  </a:cubicBezTo>
                  <a:cubicBezTo>
                    <a:pt x="3021" y="23749"/>
                    <a:pt x="2902" y="24721"/>
                    <a:pt x="2768" y="24721"/>
                  </a:cubicBezTo>
                  <a:cubicBezTo>
                    <a:pt x="2626" y="24721"/>
                    <a:pt x="2665" y="24824"/>
                    <a:pt x="2649" y="25093"/>
                  </a:cubicBezTo>
                  <a:cubicBezTo>
                    <a:pt x="2626" y="25370"/>
                    <a:pt x="2357" y="25409"/>
                    <a:pt x="2198" y="25465"/>
                  </a:cubicBezTo>
                  <a:cubicBezTo>
                    <a:pt x="2048" y="25520"/>
                    <a:pt x="2009" y="25370"/>
                    <a:pt x="2009" y="25370"/>
                  </a:cubicBezTo>
                  <a:cubicBezTo>
                    <a:pt x="2009" y="25370"/>
                    <a:pt x="1756" y="25892"/>
                    <a:pt x="1305" y="25955"/>
                  </a:cubicBezTo>
                  <a:cubicBezTo>
                    <a:pt x="854" y="26010"/>
                    <a:pt x="0" y="26184"/>
                    <a:pt x="0" y="25971"/>
                  </a:cubicBezTo>
                  <a:cubicBezTo>
                    <a:pt x="0" y="25757"/>
                    <a:pt x="95" y="25560"/>
                    <a:pt x="387" y="25386"/>
                  </a:cubicBezTo>
                  <a:cubicBezTo>
                    <a:pt x="680" y="25212"/>
                    <a:pt x="894" y="24745"/>
                    <a:pt x="1012" y="24626"/>
                  </a:cubicBezTo>
                  <a:cubicBezTo>
                    <a:pt x="1131" y="24508"/>
                    <a:pt x="973" y="24547"/>
                    <a:pt x="1067" y="24318"/>
                  </a:cubicBezTo>
                  <a:cubicBezTo>
                    <a:pt x="1170" y="24081"/>
                    <a:pt x="1463" y="22697"/>
                    <a:pt x="1518" y="22246"/>
                  </a:cubicBezTo>
                  <a:cubicBezTo>
                    <a:pt x="1574" y="21803"/>
                    <a:pt x="1534" y="20261"/>
                    <a:pt x="1756" y="19541"/>
                  </a:cubicBezTo>
                  <a:cubicBezTo>
                    <a:pt x="1969" y="18822"/>
                    <a:pt x="2626" y="16504"/>
                    <a:pt x="2728" y="15856"/>
                  </a:cubicBezTo>
                  <a:cubicBezTo>
                    <a:pt x="2823" y="15215"/>
                    <a:pt x="2958" y="14575"/>
                    <a:pt x="2958" y="14219"/>
                  </a:cubicBezTo>
                  <a:cubicBezTo>
                    <a:pt x="2958" y="13871"/>
                    <a:pt x="2997" y="13634"/>
                    <a:pt x="3100" y="13381"/>
                  </a:cubicBezTo>
                  <a:cubicBezTo>
                    <a:pt x="3195" y="13128"/>
                    <a:pt x="3076" y="12780"/>
                    <a:pt x="3076" y="12780"/>
                  </a:cubicBezTo>
                  <a:cubicBezTo>
                    <a:pt x="3076" y="12780"/>
                    <a:pt x="2823" y="12978"/>
                    <a:pt x="2665" y="13112"/>
                  </a:cubicBezTo>
                  <a:cubicBezTo>
                    <a:pt x="2515" y="13246"/>
                    <a:pt x="2515" y="13034"/>
                    <a:pt x="2594" y="12725"/>
                  </a:cubicBezTo>
                  <a:cubicBezTo>
                    <a:pt x="2665" y="12409"/>
                    <a:pt x="2610" y="12235"/>
                    <a:pt x="2531" y="12330"/>
                  </a:cubicBezTo>
                  <a:cubicBezTo>
                    <a:pt x="2451" y="12433"/>
                    <a:pt x="2396" y="11824"/>
                    <a:pt x="2198" y="11452"/>
                  </a:cubicBezTo>
                  <a:cubicBezTo>
                    <a:pt x="2009" y="11088"/>
                    <a:pt x="1574" y="10321"/>
                    <a:pt x="1677" y="9894"/>
                  </a:cubicBezTo>
                  <a:cubicBezTo>
                    <a:pt x="1771" y="9467"/>
                    <a:pt x="1811" y="8708"/>
                    <a:pt x="1930" y="8336"/>
                  </a:cubicBezTo>
                  <a:cubicBezTo>
                    <a:pt x="2048" y="7964"/>
                    <a:pt x="2159" y="7308"/>
                    <a:pt x="2301" y="6897"/>
                  </a:cubicBezTo>
                  <a:cubicBezTo>
                    <a:pt x="2436" y="6486"/>
                    <a:pt x="2412" y="6288"/>
                    <a:pt x="2594" y="5885"/>
                  </a:cubicBezTo>
                  <a:cubicBezTo>
                    <a:pt x="2768" y="5473"/>
                    <a:pt x="2958" y="5007"/>
                    <a:pt x="2958" y="4809"/>
                  </a:cubicBezTo>
                  <a:cubicBezTo>
                    <a:pt x="2958" y="4698"/>
                    <a:pt x="3013" y="4611"/>
                    <a:pt x="3179" y="4532"/>
                  </a:cubicBezTo>
                  <a:cubicBezTo>
                    <a:pt x="3179" y="8834"/>
                    <a:pt x="3179" y="8834"/>
                    <a:pt x="3179" y="8834"/>
                  </a:cubicBezTo>
                  <a:cubicBezTo>
                    <a:pt x="3124" y="8969"/>
                    <a:pt x="3061" y="9064"/>
                    <a:pt x="3021" y="9080"/>
                  </a:cubicBezTo>
                  <a:cubicBezTo>
                    <a:pt x="2863" y="9119"/>
                    <a:pt x="2847" y="9333"/>
                    <a:pt x="3021" y="9428"/>
                  </a:cubicBezTo>
                  <a:cubicBezTo>
                    <a:pt x="3195" y="9522"/>
                    <a:pt x="3076" y="10187"/>
                    <a:pt x="3156" y="10289"/>
                  </a:cubicBezTo>
                  <a:cubicBezTo>
                    <a:pt x="3163" y="10297"/>
                    <a:pt x="3171" y="10297"/>
                    <a:pt x="3179" y="10289"/>
                  </a:cubicBezTo>
                  <a:lnTo>
                    <a:pt x="3179" y="2295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00" b="1" dirty="0">
                <a:latin typeface="Roboto Bold" charset="0"/>
              </a:endParaRPr>
            </a:p>
          </p:txBody>
        </p:sp>
        <p:sp>
          <p:nvSpPr>
            <p:cNvPr id="57" name="Freeform 2"/>
            <p:cNvSpPr>
              <a:spLocks noChangeArrowheads="1"/>
            </p:cNvSpPr>
            <p:nvPr/>
          </p:nvSpPr>
          <p:spPr bwMode="auto">
            <a:xfrm>
              <a:off x="11696774" y="4124565"/>
              <a:ext cx="1302245" cy="2537836"/>
            </a:xfrm>
            <a:custGeom>
              <a:avLst/>
              <a:gdLst>
                <a:gd name="T0" fmla="*/ 3107 w 3867"/>
                <a:gd name="T1" fmla="*/ 8 h 7538"/>
                <a:gd name="T2" fmla="*/ 3107 w 3867"/>
                <a:gd name="T3" fmla="*/ 8 h 7538"/>
                <a:gd name="T4" fmla="*/ 3131 w 3867"/>
                <a:gd name="T5" fmla="*/ 71 h 7538"/>
                <a:gd name="T6" fmla="*/ 3281 w 3867"/>
                <a:gd name="T7" fmla="*/ 301 h 7538"/>
                <a:gd name="T8" fmla="*/ 3274 w 3867"/>
                <a:gd name="T9" fmla="*/ 348 h 7538"/>
                <a:gd name="T10" fmla="*/ 3155 w 3867"/>
                <a:gd name="T11" fmla="*/ 3013 h 7538"/>
                <a:gd name="T12" fmla="*/ 3179 w 3867"/>
                <a:gd name="T13" fmla="*/ 5149 h 7538"/>
                <a:gd name="T14" fmla="*/ 3542 w 3867"/>
                <a:gd name="T15" fmla="*/ 6754 h 7538"/>
                <a:gd name="T16" fmla="*/ 3866 w 3867"/>
                <a:gd name="T17" fmla="*/ 7513 h 7538"/>
                <a:gd name="T18" fmla="*/ 2562 w 3867"/>
                <a:gd name="T19" fmla="*/ 7442 h 7538"/>
                <a:gd name="T20" fmla="*/ 419 w 3867"/>
                <a:gd name="T21" fmla="*/ 7466 h 7538"/>
                <a:gd name="T22" fmla="*/ 0 w 3867"/>
                <a:gd name="T23" fmla="*/ 7292 h 7538"/>
                <a:gd name="T24" fmla="*/ 499 w 3867"/>
                <a:gd name="T25" fmla="*/ 5892 h 7538"/>
                <a:gd name="T26" fmla="*/ 886 w 3867"/>
                <a:gd name="T27" fmla="*/ 3132 h 7538"/>
                <a:gd name="T28" fmla="*/ 1060 w 3867"/>
                <a:gd name="T29" fmla="*/ 649 h 7538"/>
                <a:gd name="T30" fmla="*/ 1218 w 3867"/>
                <a:gd name="T31" fmla="*/ 222 h 7538"/>
                <a:gd name="T32" fmla="*/ 1234 w 3867"/>
                <a:gd name="T33" fmla="*/ 214 h 7538"/>
                <a:gd name="T34" fmla="*/ 1462 w 3867"/>
                <a:gd name="T35" fmla="*/ 0 h 7538"/>
                <a:gd name="T36" fmla="*/ 1850 w 3867"/>
                <a:gd name="T37" fmla="*/ 475 h 7538"/>
                <a:gd name="T38" fmla="*/ 2467 w 3867"/>
                <a:gd name="T39" fmla="*/ 672 h 7538"/>
                <a:gd name="T40" fmla="*/ 3107 w 3867"/>
                <a:gd name="T41" fmla="*/ 8 h 7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67" h="7538">
                  <a:moveTo>
                    <a:pt x="3107" y="8"/>
                  </a:moveTo>
                  <a:lnTo>
                    <a:pt x="3107" y="8"/>
                  </a:lnTo>
                  <a:cubicBezTo>
                    <a:pt x="3123" y="71"/>
                    <a:pt x="3131" y="71"/>
                    <a:pt x="3131" y="71"/>
                  </a:cubicBezTo>
                  <a:cubicBezTo>
                    <a:pt x="3281" y="301"/>
                    <a:pt x="3281" y="301"/>
                    <a:pt x="3281" y="301"/>
                  </a:cubicBezTo>
                  <a:cubicBezTo>
                    <a:pt x="3281" y="317"/>
                    <a:pt x="3274" y="332"/>
                    <a:pt x="3274" y="348"/>
                  </a:cubicBezTo>
                  <a:cubicBezTo>
                    <a:pt x="3226" y="744"/>
                    <a:pt x="3155" y="2096"/>
                    <a:pt x="3155" y="3013"/>
                  </a:cubicBezTo>
                  <a:cubicBezTo>
                    <a:pt x="3155" y="3923"/>
                    <a:pt x="3028" y="4413"/>
                    <a:pt x="3179" y="5149"/>
                  </a:cubicBezTo>
                  <a:cubicBezTo>
                    <a:pt x="3321" y="5892"/>
                    <a:pt x="3352" y="6311"/>
                    <a:pt x="3542" y="6754"/>
                  </a:cubicBezTo>
                  <a:cubicBezTo>
                    <a:pt x="3740" y="7197"/>
                    <a:pt x="3866" y="7513"/>
                    <a:pt x="3866" y="7513"/>
                  </a:cubicBezTo>
                  <a:cubicBezTo>
                    <a:pt x="3866" y="7513"/>
                    <a:pt x="3226" y="7442"/>
                    <a:pt x="2562" y="7442"/>
                  </a:cubicBezTo>
                  <a:cubicBezTo>
                    <a:pt x="1897" y="7442"/>
                    <a:pt x="665" y="7537"/>
                    <a:pt x="419" y="7466"/>
                  </a:cubicBezTo>
                  <a:cubicBezTo>
                    <a:pt x="174" y="7395"/>
                    <a:pt x="0" y="7292"/>
                    <a:pt x="0" y="7292"/>
                  </a:cubicBezTo>
                  <a:cubicBezTo>
                    <a:pt x="0" y="7292"/>
                    <a:pt x="301" y="6627"/>
                    <a:pt x="499" y="5892"/>
                  </a:cubicBezTo>
                  <a:cubicBezTo>
                    <a:pt x="688" y="5149"/>
                    <a:pt x="886" y="4144"/>
                    <a:pt x="886" y="3132"/>
                  </a:cubicBezTo>
                  <a:cubicBezTo>
                    <a:pt x="886" y="2128"/>
                    <a:pt x="862" y="1163"/>
                    <a:pt x="1060" y="649"/>
                  </a:cubicBezTo>
                  <a:cubicBezTo>
                    <a:pt x="1131" y="459"/>
                    <a:pt x="1187" y="324"/>
                    <a:pt x="1218" y="222"/>
                  </a:cubicBezTo>
                  <a:cubicBezTo>
                    <a:pt x="1226" y="222"/>
                    <a:pt x="1179" y="253"/>
                    <a:pt x="1234" y="214"/>
                  </a:cubicBezTo>
                  <a:cubicBezTo>
                    <a:pt x="1289" y="174"/>
                    <a:pt x="1391" y="64"/>
                    <a:pt x="1462" y="0"/>
                  </a:cubicBezTo>
                  <a:cubicBezTo>
                    <a:pt x="1565" y="127"/>
                    <a:pt x="1620" y="214"/>
                    <a:pt x="1850" y="475"/>
                  </a:cubicBezTo>
                  <a:cubicBezTo>
                    <a:pt x="2071" y="736"/>
                    <a:pt x="2095" y="918"/>
                    <a:pt x="2467" y="672"/>
                  </a:cubicBezTo>
                  <a:cubicBezTo>
                    <a:pt x="2728" y="499"/>
                    <a:pt x="2926" y="230"/>
                    <a:pt x="3107" y="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00" b="1" dirty="0">
                <a:latin typeface="Roboto Bold" charset="0"/>
              </a:endParaRPr>
            </a:p>
          </p:txBody>
        </p:sp>
        <p:sp>
          <p:nvSpPr>
            <p:cNvPr id="58" name="Freeform 3"/>
            <p:cNvSpPr>
              <a:spLocks noChangeArrowheads="1"/>
            </p:cNvSpPr>
            <p:nvPr/>
          </p:nvSpPr>
          <p:spPr bwMode="auto">
            <a:xfrm>
              <a:off x="11904658" y="4418592"/>
              <a:ext cx="626621" cy="2514076"/>
            </a:xfrm>
            <a:custGeom>
              <a:avLst/>
              <a:gdLst>
                <a:gd name="T0" fmla="*/ 1549 w 1859"/>
                <a:gd name="T1" fmla="*/ 0 h 7467"/>
                <a:gd name="T2" fmla="*/ 1549 w 1859"/>
                <a:gd name="T3" fmla="*/ 0 h 7467"/>
                <a:gd name="T4" fmla="*/ 1178 w 1859"/>
                <a:gd name="T5" fmla="*/ 372 h 7467"/>
                <a:gd name="T6" fmla="*/ 1320 w 1859"/>
                <a:gd name="T7" fmla="*/ 585 h 7467"/>
                <a:gd name="T8" fmla="*/ 744 w 1859"/>
                <a:gd name="T9" fmla="*/ 2815 h 7467"/>
                <a:gd name="T10" fmla="*/ 71 w 1859"/>
                <a:gd name="T11" fmla="*/ 6358 h 7467"/>
                <a:gd name="T12" fmla="*/ 293 w 1859"/>
                <a:gd name="T13" fmla="*/ 7165 h 7467"/>
                <a:gd name="T14" fmla="*/ 712 w 1859"/>
                <a:gd name="T15" fmla="*/ 7197 h 7467"/>
                <a:gd name="T16" fmla="*/ 1178 w 1859"/>
                <a:gd name="T17" fmla="*/ 6287 h 7467"/>
                <a:gd name="T18" fmla="*/ 1620 w 1859"/>
                <a:gd name="T19" fmla="*/ 3385 h 7467"/>
                <a:gd name="T20" fmla="*/ 1755 w 1859"/>
                <a:gd name="T21" fmla="*/ 1163 h 7467"/>
                <a:gd name="T22" fmla="*/ 1636 w 1859"/>
                <a:gd name="T23" fmla="*/ 585 h 7467"/>
                <a:gd name="T24" fmla="*/ 1858 w 1859"/>
                <a:gd name="T25" fmla="*/ 348 h 7467"/>
                <a:gd name="T26" fmla="*/ 1549 w 1859"/>
                <a:gd name="T27" fmla="*/ 0 h 7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59" h="7467">
                  <a:moveTo>
                    <a:pt x="1549" y="0"/>
                  </a:moveTo>
                  <a:lnTo>
                    <a:pt x="1549" y="0"/>
                  </a:lnTo>
                  <a:cubicBezTo>
                    <a:pt x="1178" y="372"/>
                    <a:pt x="1178" y="372"/>
                    <a:pt x="1178" y="372"/>
                  </a:cubicBezTo>
                  <a:cubicBezTo>
                    <a:pt x="1178" y="372"/>
                    <a:pt x="1375" y="427"/>
                    <a:pt x="1320" y="585"/>
                  </a:cubicBezTo>
                  <a:cubicBezTo>
                    <a:pt x="1257" y="744"/>
                    <a:pt x="996" y="1629"/>
                    <a:pt x="744" y="2815"/>
                  </a:cubicBezTo>
                  <a:cubicBezTo>
                    <a:pt x="490" y="3994"/>
                    <a:pt x="143" y="6066"/>
                    <a:pt x="71" y="6358"/>
                  </a:cubicBezTo>
                  <a:cubicBezTo>
                    <a:pt x="0" y="6651"/>
                    <a:pt x="95" y="6857"/>
                    <a:pt x="293" y="7165"/>
                  </a:cubicBezTo>
                  <a:cubicBezTo>
                    <a:pt x="490" y="7466"/>
                    <a:pt x="514" y="7458"/>
                    <a:pt x="712" y="7197"/>
                  </a:cubicBezTo>
                  <a:cubicBezTo>
                    <a:pt x="909" y="6936"/>
                    <a:pt x="1051" y="7039"/>
                    <a:pt x="1178" y="6287"/>
                  </a:cubicBezTo>
                  <a:cubicBezTo>
                    <a:pt x="1304" y="5528"/>
                    <a:pt x="1518" y="4049"/>
                    <a:pt x="1620" y="3385"/>
                  </a:cubicBezTo>
                  <a:cubicBezTo>
                    <a:pt x="1723" y="2729"/>
                    <a:pt x="1842" y="1455"/>
                    <a:pt x="1755" y="1163"/>
                  </a:cubicBezTo>
                  <a:cubicBezTo>
                    <a:pt x="1668" y="870"/>
                    <a:pt x="1613" y="712"/>
                    <a:pt x="1636" y="585"/>
                  </a:cubicBezTo>
                  <a:cubicBezTo>
                    <a:pt x="1668" y="459"/>
                    <a:pt x="1858" y="348"/>
                    <a:pt x="1858" y="348"/>
                  </a:cubicBezTo>
                  <a:cubicBezTo>
                    <a:pt x="1858" y="348"/>
                    <a:pt x="1723" y="71"/>
                    <a:pt x="1549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00" b="1" dirty="0">
                <a:latin typeface="Roboto Bold" charset="0"/>
              </a:endParaRPr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1CD0B49C-8872-458E-B567-7A85C28F7BB6}"/>
              </a:ext>
            </a:extLst>
          </p:cNvPr>
          <p:cNvSpPr txBox="1">
            <a:spLocks/>
          </p:cNvSpPr>
          <p:nvPr/>
        </p:nvSpPr>
        <p:spPr>
          <a:xfrm>
            <a:off x="1123823" y="266700"/>
            <a:ext cx="10227754" cy="4318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 kern="120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2pPr>
            <a:lvl3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3pPr>
            <a:lvl4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4pPr>
            <a:lvl5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5pPr>
            <a:lvl6pPr marL="25146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6pPr>
            <a:lvl7pPr marL="29718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7pPr>
            <a:lvl8pPr marL="34290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8pPr>
            <a:lvl9pPr marL="38862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 dirty="0"/>
              <a:t>LỢI ÍCH CỦA HỆ THỐNG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3B64D83-3C45-460A-9D6D-6E8041514F82}"/>
              </a:ext>
            </a:extLst>
          </p:cNvPr>
          <p:cNvSpPr txBox="1"/>
          <p:nvPr/>
        </p:nvSpPr>
        <p:spPr>
          <a:xfrm>
            <a:off x="7306329" y="4028692"/>
            <a:ext cx="360387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100" b="1" dirty="0">
                <a:solidFill>
                  <a:schemeClr val="tx2"/>
                </a:solidFill>
                <a:latin typeface="Roboto" charset="0"/>
                <a:ea typeface="Roboto" charset="0"/>
                <a:cs typeface="Roboto" charset="0"/>
              </a:rPr>
              <a:t>KIỂM TRA BÀI TRỰC TUYẾN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CFC3E6F-A6D2-4630-B3D3-AC731916F159}"/>
              </a:ext>
            </a:extLst>
          </p:cNvPr>
          <p:cNvSpPr txBox="1"/>
          <p:nvPr/>
        </p:nvSpPr>
        <p:spPr>
          <a:xfrm>
            <a:off x="7543800" y="4458386"/>
            <a:ext cx="3366401" cy="1201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220"/>
              </a:lnSpc>
            </a:pPr>
            <a:r>
              <a:rPr lang="en-US" sz="1750" dirty="0" err="1">
                <a:latin typeface="Lato Light" charset="0"/>
                <a:ea typeface="Lato Light" charset="0"/>
                <a:cs typeface="Lato Light" charset="0"/>
              </a:rPr>
              <a:t>Thiết</a:t>
            </a:r>
            <a:r>
              <a:rPr lang="en-US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sz="1750" dirty="0" err="1">
                <a:latin typeface="Lato Light" charset="0"/>
                <a:ea typeface="Lato Light" charset="0"/>
                <a:cs typeface="Lato Light" charset="0"/>
              </a:rPr>
              <a:t>lập</a:t>
            </a:r>
            <a:r>
              <a:rPr lang="en-US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sz="1750" dirty="0" err="1">
                <a:latin typeface="Lato Light" charset="0"/>
                <a:ea typeface="Lato Light" charset="0"/>
                <a:cs typeface="Lato Light" charset="0"/>
              </a:rPr>
              <a:t>những</a:t>
            </a:r>
            <a:r>
              <a:rPr lang="en-US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sz="1750" dirty="0" err="1">
                <a:latin typeface="Lato Light" charset="0"/>
                <a:ea typeface="Lato Light" charset="0"/>
                <a:cs typeface="Lato Light" charset="0"/>
              </a:rPr>
              <a:t>kỳ</a:t>
            </a:r>
            <a:r>
              <a:rPr lang="en-US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sz="1750" dirty="0" err="1">
                <a:latin typeface="Lato Light" charset="0"/>
                <a:ea typeface="Lato Light" charset="0"/>
                <a:cs typeface="Lato Light" charset="0"/>
              </a:rPr>
              <a:t>thi</a:t>
            </a:r>
            <a:r>
              <a:rPr lang="en-US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sz="1750" dirty="0" err="1">
                <a:latin typeface="Lato Light" charset="0"/>
                <a:ea typeface="Lato Light" charset="0"/>
                <a:cs typeface="Lato Light" charset="0"/>
              </a:rPr>
              <a:t>trực</a:t>
            </a:r>
            <a:r>
              <a:rPr lang="en-US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sz="1750" dirty="0" err="1">
                <a:latin typeface="Lato Light" charset="0"/>
                <a:ea typeface="Lato Light" charset="0"/>
                <a:cs typeface="Lato Light" charset="0"/>
              </a:rPr>
              <a:t>tuyến</a:t>
            </a:r>
            <a:r>
              <a:rPr lang="en-US" sz="1750" dirty="0">
                <a:latin typeface="Lato Light" charset="0"/>
                <a:ea typeface="Lato Light" charset="0"/>
                <a:cs typeface="Lato Light" charset="0"/>
              </a:rPr>
              <a:t>, </a:t>
            </a:r>
            <a:r>
              <a:rPr lang="en-US" sz="1750" dirty="0" err="1">
                <a:latin typeface="Lato Light" charset="0"/>
                <a:ea typeface="Lato Light" charset="0"/>
                <a:cs typeface="Lato Light" charset="0"/>
              </a:rPr>
              <a:t>giảm</a:t>
            </a:r>
            <a:r>
              <a:rPr lang="en-US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sz="1750" dirty="0" err="1">
                <a:latin typeface="Lato Light" charset="0"/>
                <a:ea typeface="Lato Light" charset="0"/>
                <a:cs typeface="Lato Light" charset="0"/>
              </a:rPr>
              <a:t>thiểu</a:t>
            </a:r>
            <a:r>
              <a:rPr lang="en-US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sz="1750" dirty="0" err="1">
                <a:latin typeface="Lato Light" charset="0"/>
                <a:ea typeface="Lato Light" charset="0"/>
                <a:cs typeface="Lato Light" charset="0"/>
              </a:rPr>
              <a:t>sử</a:t>
            </a:r>
            <a:r>
              <a:rPr lang="en-US" sz="1750" dirty="0">
                <a:latin typeface="Lato Light" charset="0"/>
                <a:ea typeface="Lato Light" charset="0"/>
                <a:cs typeface="Lato Light" charset="0"/>
              </a:rPr>
              <a:t> dụng </a:t>
            </a:r>
            <a:r>
              <a:rPr lang="en-US" sz="1750" dirty="0" err="1">
                <a:latin typeface="Lato Light" charset="0"/>
                <a:ea typeface="Lato Light" charset="0"/>
                <a:cs typeface="Lato Light" charset="0"/>
              </a:rPr>
              <a:t>giấy</a:t>
            </a:r>
            <a:r>
              <a:rPr lang="en-US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sz="1750" dirty="0" err="1">
                <a:latin typeface="Lato Light" charset="0"/>
                <a:ea typeface="Lato Light" charset="0"/>
                <a:cs typeface="Lato Light" charset="0"/>
              </a:rPr>
              <a:t>tờ</a:t>
            </a:r>
            <a:r>
              <a:rPr lang="en-US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sz="1750" dirty="0" err="1">
                <a:latin typeface="Lato Light" charset="0"/>
                <a:ea typeface="Lato Light" charset="0"/>
                <a:cs typeface="Lato Light" charset="0"/>
              </a:rPr>
              <a:t>và</a:t>
            </a:r>
            <a:r>
              <a:rPr lang="en-US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sz="1750" dirty="0" err="1">
                <a:latin typeface="Lato Light" charset="0"/>
                <a:ea typeface="Lato Light" charset="0"/>
                <a:cs typeface="Lato Light" charset="0"/>
              </a:rPr>
              <a:t>hạn</a:t>
            </a:r>
            <a:r>
              <a:rPr lang="en-US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sz="1750" dirty="0" err="1">
                <a:latin typeface="Lato Light" charset="0"/>
                <a:ea typeface="Lato Light" charset="0"/>
                <a:cs typeface="Lato Light" charset="0"/>
              </a:rPr>
              <a:t>chế</a:t>
            </a:r>
            <a:r>
              <a:rPr lang="en-US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sz="1750" dirty="0" err="1">
                <a:latin typeface="Lato Light" charset="0"/>
                <a:ea typeface="Lato Light" charset="0"/>
                <a:cs typeface="Lato Light" charset="0"/>
              </a:rPr>
              <a:t>sai</a:t>
            </a:r>
            <a:r>
              <a:rPr lang="en-US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sz="1750" dirty="0" err="1">
                <a:latin typeface="Lato Light" charset="0"/>
                <a:ea typeface="Lato Light" charset="0"/>
                <a:cs typeface="Lato Light" charset="0"/>
              </a:rPr>
              <a:t>sót</a:t>
            </a:r>
            <a:r>
              <a:rPr lang="en-US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sz="1750" dirty="0" err="1">
                <a:latin typeface="Lato Light" charset="0"/>
                <a:ea typeface="Lato Light" charset="0"/>
                <a:cs typeface="Lato Light" charset="0"/>
              </a:rPr>
              <a:t>thông</a:t>
            </a:r>
            <a:r>
              <a:rPr lang="en-US" sz="1750" dirty="0">
                <a:latin typeface="Lato Light" charset="0"/>
                <a:ea typeface="Lato Light" charset="0"/>
                <a:cs typeface="Lato Light" charset="0"/>
              </a:rPr>
              <a:t> tin </a:t>
            </a:r>
            <a:r>
              <a:rPr lang="en-US" sz="1750" dirty="0" err="1">
                <a:latin typeface="Lato Light" charset="0"/>
                <a:ea typeface="Lato Light" charset="0"/>
                <a:cs typeface="Lato Light" charset="0"/>
              </a:rPr>
              <a:t>thí</a:t>
            </a:r>
            <a:r>
              <a:rPr lang="en-US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sz="1750" dirty="0" err="1">
                <a:latin typeface="Lato Light" charset="0"/>
                <a:ea typeface="Lato Light" charset="0"/>
                <a:cs typeface="Lato Light" charset="0"/>
              </a:rPr>
              <a:t>sinh</a:t>
            </a:r>
            <a:r>
              <a:rPr lang="en-US" sz="1750" dirty="0">
                <a:latin typeface="Lato Light" charset="0"/>
                <a:ea typeface="Lato Light" charset="0"/>
                <a:cs typeface="Lato Light" charset="0"/>
              </a:rPr>
              <a:t>, </a:t>
            </a:r>
            <a:r>
              <a:rPr lang="en-US" sz="1750" dirty="0" err="1">
                <a:latin typeface="Lato Light" charset="0"/>
                <a:ea typeface="Lato Light" charset="0"/>
                <a:cs typeface="Lato Light" charset="0"/>
              </a:rPr>
              <a:t>bài</a:t>
            </a:r>
            <a:r>
              <a:rPr lang="en-US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sz="1750" dirty="0" err="1">
                <a:latin typeface="Lato Light" charset="0"/>
                <a:ea typeface="Lato Light" charset="0"/>
                <a:cs typeface="Lato Light" charset="0"/>
              </a:rPr>
              <a:t>thi</a:t>
            </a:r>
            <a:r>
              <a:rPr lang="en-US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sz="1750" dirty="0" err="1">
                <a:latin typeface="Lato Light" charset="0"/>
                <a:ea typeface="Lato Light" charset="0"/>
                <a:cs typeface="Lato Light" charset="0"/>
              </a:rPr>
              <a:t>tối</a:t>
            </a:r>
            <a:r>
              <a:rPr lang="en-US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sz="1750" dirty="0" err="1">
                <a:latin typeface="Lato Light" charset="0"/>
                <a:ea typeface="Lato Light" charset="0"/>
                <a:cs typeface="Lato Light" charset="0"/>
              </a:rPr>
              <a:t>đa</a:t>
            </a:r>
            <a:endParaRPr lang="en-US" sz="1750" dirty="0">
              <a:latin typeface="Lato Light" charset="0"/>
              <a:ea typeface="Lato Light" charset="0"/>
              <a:cs typeface="Lato Light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15A8A9F-CF82-497B-AC82-38193881DC89}"/>
              </a:ext>
            </a:extLst>
          </p:cNvPr>
          <p:cNvSpPr/>
          <p:nvPr/>
        </p:nvSpPr>
        <p:spPr>
          <a:xfrm>
            <a:off x="11211600" y="2055206"/>
            <a:ext cx="570572" cy="5705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latin typeface="Roboto Bold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49FD88D-5A02-41B4-BD01-58A33634266A}"/>
              </a:ext>
            </a:extLst>
          </p:cNvPr>
          <p:cNvSpPr txBox="1"/>
          <p:nvPr/>
        </p:nvSpPr>
        <p:spPr>
          <a:xfrm>
            <a:off x="7961957" y="2050276"/>
            <a:ext cx="294824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100" b="1" dirty="0">
                <a:solidFill>
                  <a:schemeClr val="tx2"/>
                </a:solidFill>
                <a:latin typeface="Roboto" charset="0"/>
                <a:ea typeface="Roboto" charset="0"/>
                <a:cs typeface="Roboto" charset="0"/>
              </a:rPr>
              <a:t>ĐIỂM DANH HỌC SINH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EDB1AD1-2101-4187-8B31-8F9DB966A573}"/>
              </a:ext>
            </a:extLst>
          </p:cNvPr>
          <p:cNvSpPr txBox="1"/>
          <p:nvPr/>
        </p:nvSpPr>
        <p:spPr>
          <a:xfrm>
            <a:off x="8025145" y="2479970"/>
            <a:ext cx="2885056" cy="636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220"/>
              </a:lnSpc>
            </a:pPr>
            <a:r>
              <a:rPr lang="en-US" sz="1750" dirty="0">
                <a:latin typeface="Lato Light" charset="0"/>
                <a:ea typeface="Lato Light" charset="0"/>
                <a:cs typeface="Lato Light" charset="0"/>
              </a:rPr>
              <a:t>Cho </a:t>
            </a:r>
            <a:r>
              <a:rPr lang="en-US" sz="1750" dirty="0" err="1">
                <a:latin typeface="Lato Light" charset="0"/>
                <a:ea typeface="Lato Light" charset="0"/>
                <a:cs typeface="Lato Light" charset="0"/>
              </a:rPr>
              <a:t>phép</a:t>
            </a:r>
            <a:r>
              <a:rPr lang="en-US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sz="1750" dirty="0" err="1">
                <a:latin typeface="Lato Light" charset="0"/>
                <a:ea typeface="Lato Light" charset="0"/>
                <a:cs typeface="Lato Light" charset="0"/>
              </a:rPr>
              <a:t>điểm</a:t>
            </a:r>
            <a:r>
              <a:rPr lang="en-US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sz="1750" dirty="0" err="1">
                <a:latin typeface="Lato Light" charset="0"/>
                <a:ea typeface="Lato Light" charset="0"/>
                <a:cs typeface="Lato Light" charset="0"/>
              </a:rPr>
              <a:t>danh</a:t>
            </a:r>
            <a:r>
              <a:rPr lang="en-US" sz="1750" dirty="0">
                <a:latin typeface="Lato Light" charset="0"/>
                <a:ea typeface="Lato Light" charset="0"/>
                <a:cs typeface="Lato Light" charset="0"/>
              </a:rPr>
              <a:t> HỌC SINH </a:t>
            </a:r>
            <a:r>
              <a:rPr lang="en-US" sz="1750" dirty="0" err="1">
                <a:latin typeface="Lato Light" charset="0"/>
                <a:ea typeface="Lato Light" charset="0"/>
                <a:cs typeface="Lato Light" charset="0"/>
              </a:rPr>
              <a:t>trong</a:t>
            </a:r>
            <a:r>
              <a:rPr lang="en-US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sz="1750" dirty="0" err="1">
                <a:latin typeface="Lato Light" charset="0"/>
                <a:ea typeface="Lato Light" charset="0"/>
                <a:cs typeface="Lato Light" charset="0"/>
              </a:rPr>
              <a:t>lớp</a:t>
            </a:r>
            <a:r>
              <a:rPr lang="en-US" sz="1750" dirty="0">
                <a:latin typeface="Lato Light" charset="0"/>
                <a:ea typeface="Lato Light" charset="0"/>
                <a:cs typeface="Lato Light" charset="0"/>
              </a:rPr>
              <a:t>, </a:t>
            </a:r>
            <a:r>
              <a:rPr lang="en-US" sz="1750" dirty="0" err="1">
                <a:latin typeface="Lato Light" charset="0"/>
                <a:ea typeface="Lato Light" charset="0"/>
                <a:cs typeface="Lato Light" charset="0"/>
              </a:rPr>
              <a:t>khóa</a:t>
            </a:r>
            <a:r>
              <a:rPr lang="en-US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sz="1750" dirty="0" err="1">
                <a:latin typeface="Lato Light" charset="0"/>
                <a:ea typeface="Lato Light" charset="0"/>
                <a:cs typeface="Lato Light" charset="0"/>
              </a:rPr>
              <a:t>học</a:t>
            </a:r>
            <a:r>
              <a:rPr lang="en-US" sz="1750" dirty="0">
                <a:latin typeface="Lato Light" charset="0"/>
                <a:ea typeface="Lato Light" charset="0"/>
                <a:cs typeface="Lato Light" charset="0"/>
              </a:rPr>
              <a:t>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9564F3A-B3F5-440E-BBD4-487EADD958D6}"/>
              </a:ext>
            </a:extLst>
          </p:cNvPr>
          <p:cNvSpPr/>
          <p:nvPr/>
        </p:nvSpPr>
        <p:spPr>
          <a:xfrm>
            <a:off x="388222" y="4033622"/>
            <a:ext cx="570572" cy="5705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latin typeface="Roboto Bold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6B15FB6-A7E2-491D-AB06-2A6E9F040D2E}"/>
              </a:ext>
            </a:extLst>
          </p:cNvPr>
          <p:cNvSpPr txBox="1"/>
          <p:nvPr/>
        </p:nvSpPr>
        <p:spPr>
          <a:xfrm>
            <a:off x="1238340" y="4028692"/>
            <a:ext cx="397576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>
                <a:solidFill>
                  <a:schemeClr val="tx2"/>
                </a:solidFill>
                <a:latin typeface="Roboto" charset="0"/>
                <a:ea typeface="Roboto" charset="0"/>
                <a:cs typeface="Roboto" charset="0"/>
              </a:rPr>
              <a:t>THEO DÕI HỌC TẬP HỌC SINH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7D40143-2362-49C2-B07D-330A9C841799}"/>
              </a:ext>
            </a:extLst>
          </p:cNvPr>
          <p:cNvSpPr txBox="1"/>
          <p:nvPr/>
        </p:nvSpPr>
        <p:spPr>
          <a:xfrm>
            <a:off x="1227455" y="4458386"/>
            <a:ext cx="4182344" cy="1201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20"/>
              </a:lnSpc>
            </a:pPr>
            <a:r>
              <a:rPr lang="vi-VN" sz="1750" dirty="0">
                <a:latin typeface="Lato Light" charset="0"/>
                <a:ea typeface="Lato Light" charset="0"/>
                <a:cs typeface="Lato Light" charset="0"/>
              </a:rPr>
              <a:t>Theo dõi tiến trình học tập của HỌC SINH lớp mình dễ dàng hơn</a:t>
            </a:r>
          </a:p>
          <a:p>
            <a:pPr>
              <a:lnSpc>
                <a:spcPts val="2220"/>
              </a:lnSpc>
            </a:pPr>
            <a:r>
              <a:rPr lang="vi-VN" sz="1750" dirty="0">
                <a:latin typeface="Lato Light" charset="0"/>
                <a:ea typeface="Lato Light" charset="0"/>
                <a:cs typeface="Lato Light" charset="0"/>
              </a:rPr>
              <a:t>Giao bài tập về nhà cho HỌC SINH trực tuyến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D6DD054-F424-4A4D-8F42-B7A9E727A9D0}"/>
              </a:ext>
            </a:extLst>
          </p:cNvPr>
          <p:cNvSpPr/>
          <p:nvPr/>
        </p:nvSpPr>
        <p:spPr>
          <a:xfrm>
            <a:off x="388222" y="2025059"/>
            <a:ext cx="570572" cy="57057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latin typeface="Roboto Bold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EE6529C-2AE0-4F77-A1DF-540BA0077EBA}"/>
              </a:ext>
            </a:extLst>
          </p:cNvPr>
          <p:cNvSpPr txBox="1"/>
          <p:nvPr/>
        </p:nvSpPr>
        <p:spPr>
          <a:xfrm>
            <a:off x="1238340" y="2020129"/>
            <a:ext cx="418576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>
                <a:solidFill>
                  <a:schemeClr val="tx2"/>
                </a:solidFill>
                <a:latin typeface="Roboto" charset="0"/>
                <a:ea typeface="Roboto" charset="0"/>
                <a:cs typeface="Roboto" charset="0"/>
              </a:rPr>
              <a:t>SỐ HÓA CÁC TÀI LIỆU, HỌC LIỆU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C7BBCEF-C097-4589-88E8-820298AFAB89}"/>
              </a:ext>
            </a:extLst>
          </p:cNvPr>
          <p:cNvSpPr txBox="1"/>
          <p:nvPr/>
        </p:nvSpPr>
        <p:spPr>
          <a:xfrm>
            <a:off x="1227455" y="2449823"/>
            <a:ext cx="4261052" cy="1201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20"/>
              </a:lnSpc>
            </a:pPr>
            <a:r>
              <a:rPr lang="vi-VN" sz="1750" dirty="0" err="1">
                <a:latin typeface="Lato Light" charset="0"/>
                <a:ea typeface="Lato Light" charset="0"/>
                <a:cs typeface="Lato Light" charset="0"/>
              </a:rPr>
              <a:t>Sử</a:t>
            </a:r>
            <a:r>
              <a:rPr lang="vi-VN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vi-VN" sz="1750" dirty="0" err="1">
                <a:latin typeface="Lato Light" charset="0"/>
                <a:ea typeface="Lato Light" charset="0"/>
                <a:cs typeface="Lato Light" charset="0"/>
              </a:rPr>
              <a:t>dụng</a:t>
            </a:r>
            <a:r>
              <a:rPr lang="vi-VN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vi-VN" sz="1750" dirty="0" err="1">
                <a:latin typeface="Lato Light" charset="0"/>
                <a:ea typeface="Lato Light" charset="0"/>
                <a:cs typeface="Lato Light" charset="0"/>
              </a:rPr>
              <a:t>các</a:t>
            </a:r>
            <a:r>
              <a:rPr lang="vi-VN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vi-VN" sz="1750" dirty="0" err="1">
                <a:latin typeface="Lato Light" charset="0"/>
                <a:ea typeface="Lato Light" charset="0"/>
                <a:cs typeface="Lato Light" charset="0"/>
              </a:rPr>
              <a:t>học</a:t>
            </a:r>
            <a:r>
              <a:rPr lang="vi-VN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vi-VN" sz="1750" dirty="0" err="1">
                <a:latin typeface="Lato Light" charset="0"/>
                <a:ea typeface="Lato Light" charset="0"/>
                <a:cs typeface="Lato Light" charset="0"/>
              </a:rPr>
              <a:t>liệu</a:t>
            </a:r>
            <a:r>
              <a:rPr lang="vi-VN" sz="1750" dirty="0">
                <a:latin typeface="Lato Light" charset="0"/>
                <a:ea typeface="Lato Light" charset="0"/>
                <a:cs typeface="Lato Light" charset="0"/>
              </a:rPr>
              <a:t>, </a:t>
            </a:r>
            <a:r>
              <a:rPr lang="vi-VN" sz="1750" dirty="0" err="1">
                <a:latin typeface="Lato Light" charset="0"/>
                <a:ea typeface="Lato Light" charset="0"/>
                <a:cs typeface="Lato Light" charset="0"/>
              </a:rPr>
              <a:t>tài</a:t>
            </a:r>
            <a:r>
              <a:rPr lang="vi-VN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vi-VN" sz="1750" dirty="0" err="1">
                <a:latin typeface="Lato Light" charset="0"/>
                <a:ea typeface="Lato Light" charset="0"/>
                <a:cs typeface="Lato Light" charset="0"/>
              </a:rPr>
              <a:t>liệu</a:t>
            </a:r>
            <a:r>
              <a:rPr lang="vi-VN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vi-VN" sz="1750" dirty="0" err="1">
                <a:latin typeface="Lato Light" charset="0"/>
                <a:ea typeface="Lato Light" charset="0"/>
                <a:cs typeface="Lato Light" charset="0"/>
              </a:rPr>
              <a:t>bản</a:t>
            </a:r>
            <a:r>
              <a:rPr lang="vi-VN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vi-VN" sz="1750" dirty="0" err="1">
                <a:latin typeface="Lato Light" charset="0"/>
                <a:ea typeface="Lato Light" charset="0"/>
                <a:cs typeface="Lato Light" charset="0"/>
              </a:rPr>
              <a:t>mềm</a:t>
            </a:r>
            <a:r>
              <a:rPr lang="vi-VN" sz="1750" dirty="0">
                <a:latin typeface="Lato Light" charset="0"/>
                <a:ea typeface="Lato Light" charset="0"/>
                <a:cs typeface="Lato Light" charset="0"/>
              </a:rPr>
              <a:t> thay </a:t>
            </a:r>
            <a:r>
              <a:rPr lang="vi-VN" sz="1750" dirty="0" err="1">
                <a:latin typeface="Lato Light" charset="0"/>
                <a:ea typeface="Lato Light" charset="0"/>
                <a:cs typeface="Lato Light" charset="0"/>
              </a:rPr>
              <a:t>vì</a:t>
            </a:r>
            <a:r>
              <a:rPr lang="vi-VN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vi-VN" sz="1750" dirty="0" err="1">
                <a:latin typeface="Lato Light" charset="0"/>
                <a:ea typeface="Lato Light" charset="0"/>
                <a:cs typeface="Lato Light" charset="0"/>
              </a:rPr>
              <a:t>bằng</a:t>
            </a:r>
            <a:r>
              <a:rPr lang="vi-VN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vi-VN" sz="1750" dirty="0" err="1">
                <a:latin typeface="Lato Light" charset="0"/>
                <a:ea typeface="Lato Light" charset="0"/>
                <a:cs typeface="Lato Light" charset="0"/>
              </a:rPr>
              <a:t>các</a:t>
            </a:r>
            <a:r>
              <a:rPr lang="vi-VN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vi-VN" sz="1750" dirty="0" err="1">
                <a:latin typeface="Lato Light" charset="0"/>
                <a:ea typeface="Lato Light" charset="0"/>
                <a:cs typeface="Lato Light" charset="0"/>
              </a:rPr>
              <a:t>bản</a:t>
            </a:r>
            <a:r>
              <a:rPr lang="vi-VN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vi-VN" sz="1750" dirty="0" err="1">
                <a:latin typeface="Lato Light" charset="0"/>
                <a:ea typeface="Lato Light" charset="0"/>
                <a:cs typeface="Lato Light" charset="0"/>
              </a:rPr>
              <a:t>giấy</a:t>
            </a:r>
            <a:r>
              <a:rPr lang="vi-VN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vi-VN" sz="1750" dirty="0" err="1">
                <a:latin typeface="Lato Light" charset="0"/>
                <a:ea typeface="Lato Light" charset="0"/>
                <a:cs typeface="Lato Light" charset="0"/>
              </a:rPr>
              <a:t>tờ</a:t>
            </a:r>
            <a:r>
              <a:rPr lang="vi-VN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vi-VN" sz="1750" dirty="0" err="1">
                <a:latin typeface="Lato Light" charset="0"/>
                <a:ea typeface="Lato Light" charset="0"/>
                <a:cs typeface="Lato Light" charset="0"/>
              </a:rPr>
              <a:t>truyền</a:t>
            </a:r>
            <a:r>
              <a:rPr lang="vi-VN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vi-VN" sz="1750" dirty="0" err="1">
                <a:latin typeface="Lato Light" charset="0"/>
                <a:ea typeface="Lato Light" charset="0"/>
                <a:cs typeface="Lato Light" charset="0"/>
              </a:rPr>
              <a:t>thống</a:t>
            </a:r>
            <a:endParaRPr lang="vi-VN" sz="1750" dirty="0">
              <a:latin typeface="Lato Light" charset="0"/>
              <a:ea typeface="Lato Light" charset="0"/>
              <a:cs typeface="Lato Light" charset="0"/>
            </a:endParaRPr>
          </a:p>
          <a:p>
            <a:pPr>
              <a:lnSpc>
                <a:spcPts val="2220"/>
              </a:lnSpc>
            </a:pPr>
            <a:r>
              <a:rPr lang="vi-VN" sz="1750" dirty="0" err="1">
                <a:latin typeface="Lato Light" charset="0"/>
                <a:ea typeface="Lato Light" charset="0"/>
                <a:cs typeface="Lato Light" charset="0"/>
              </a:rPr>
              <a:t>Thiết</a:t>
            </a:r>
            <a:r>
              <a:rPr lang="vi-VN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vi-VN" sz="1750" dirty="0" err="1">
                <a:latin typeface="Lato Light" charset="0"/>
                <a:ea typeface="Lato Light" charset="0"/>
                <a:cs typeface="Lato Light" charset="0"/>
              </a:rPr>
              <a:t>lập</a:t>
            </a:r>
            <a:r>
              <a:rPr lang="vi-VN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vi-VN" sz="1750" dirty="0" err="1">
                <a:latin typeface="Lato Light" charset="0"/>
                <a:ea typeface="Lato Light" charset="0"/>
                <a:cs typeface="Lato Light" charset="0"/>
              </a:rPr>
              <a:t>bài</a:t>
            </a:r>
            <a:r>
              <a:rPr lang="vi-VN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vi-VN" sz="1750" dirty="0" err="1">
                <a:latin typeface="Lato Light" charset="0"/>
                <a:ea typeface="Lato Light" charset="0"/>
                <a:cs typeface="Lato Light" charset="0"/>
              </a:rPr>
              <a:t>giảng</a:t>
            </a:r>
            <a:r>
              <a:rPr lang="vi-VN" sz="1750" dirty="0">
                <a:latin typeface="Lato Light" charset="0"/>
                <a:ea typeface="Lato Light" charset="0"/>
                <a:cs typeface="Lato Light" charset="0"/>
              </a:rPr>
              <a:t> như </a:t>
            </a:r>
            <a:r>
              <a:rPr lang="vi-VN" sz="1750" dirty="0" err="1">
                <a:latin typeface="Lato Light" charset="0"/>
                <a:ea typeface="Lato Light" charset="0"/>
                <a:cs typeface="Lato Light" charset="0"/>
              </a:rPr>
              <a:t>giáo</a:t>
            </a:r>
            <a:r>
              <a:rPr lang="vi-VN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vi-VN" sz="1750" dirty="0" err="1">
                <a:latin typeface="Lato Light" charset="0"/>
                <a:ea typeface="Lato Light" charset="0"/>
                <a:cs typeface="Lato Light" charset="0"/>
              </a:rPr>
              <a:t>án</a:t>
            </a:r>
            <a:r>
              <a:rPr lang="vi-VN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vi-VN" sz="1750" dirty="0" err="1">
                <a:latin typeface="Lato Light" charset="0"/>
                <a:ea typeface="Lato Light" charset="0"/>
                <a:cs typeface="Lato Light" charset="0"/>
              </a:rPr>
              <a:t>điện</a:t>
            </a:r>
            <a:r>
              <a:rPr lang="vi-VN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vi-VN" sz="1750" dirty="0" err="1">
                <a:latin typeface="Lato Light" charset="0"/>
                <a:ea typeface="Lato Light" charset="0"/>
                <a:cs typeface="Lato Light" charset="0"/>
              </a:rPr>
              <a:t>tử</a:t>
            </a:r>
            <a:r>
              <a:rPr lang="vi-VN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vi-VN" sz="1750" dirty="0" err="1">
                <a:latin typeface="Lato Light" charset="0"/>
                <a:ea typeface="Lato Light" charset="0"/>
                <a:cs typeface="Lato Light" charset="0"/>
              </a:rPr>
              <a:t>và</a:t>
            </a:r>
            <a:r>
              <a:rPr lang="vi-VN" sz="1750" dirty="0">
                <a:latin typeface="Lato Light" charset="0"/>
                <a:ea typeface="Lato Light" charset="0"/>
                <a:cs typeface="Lato Light" charset="0"/>
              </a:rPr>
              <a:t> lưu trên </a:t>
            </a:r>
            <a:r>
              <a:rPr lang="vi-VN" sz="1750" dirty="0" err="1">
                <a:latin typeface="Lato Light" charset="0"/>
                <a:ea typeface="Lato Light" charset="0"/>
                <a:cs typeface="Lato Light" charset="0"/>
              </a:rPr>
              <a:t>hệ</a:t>
            </a:r>
            <a:r>
              <a:rPr lang="vi-VN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vi-VN" sz="1750" dirty="0" err="1">
                <a:latin typeface="Lato Light" charset="0"/>
                <a:ea typeface="Lato Light" charset="0"/>
                <a:cs typeface="Lato Light" charset="0"/>
              </a:rPr>
              <a:t>thống</a:t>
            </a:r>
            <a:r>
              <a:rPr lang="vi-VN" sz="1750" dirty="0">
                <a:latin typeface="Lato Light" charset="0"/>
                <a:ea typeface="Lato Light" charset="0"/>
                <a:cs typeface="Lato Light" charset="0"/>
              </a:rPr>
              <a:t>, </a:t>
            </a:r>
            <a:r>
              <a:rPr lang="vi-VN" sz="1750" dirty="0" err="1">
                <a:latin typeface="Lato Light" charset="0"/>
                <a:ea typeface="Lato Light" charset="0"/>
                <a:cs typeface="Lato Light" charset="0"/>
              </a:rPr>
              <a:t>tránh</a:t>
            </a:r>
            <a:r>
              <a:rPr lang="vi-VN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vi-VN" sz="1750" dirty="0" err="1">
                <a:latin typeface="Lato Light" charset="0"/>
                <a:ea typeface="Lato Light" charset="0"/>
                <a:cs typeface="Lato Light" charset="0"/>
              </a:rPr>
              <a:t>thất</a:t>
            </a:r>
            <a:r>
              <a:rPr lang="vi-VN" sz="175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vi-VN" sz="1750" dirty="0" err="1">
                <a:latin typeface="Lato Light" charset="0"/>
                <a:ea typeface="Lato Light" charset="0"/>
                <a:cs typeface="Lato Light" charset="0"/>
              </a:rPr>
              <a:t>lạc</a:t>
            </a:r>
            <a:endParaRPr lang="vi-VN" sz="1750" dirty="0">
              <a:latin typeface="Lato Light" charset="0"/>
              <a:ea typeface="Lato Light" charset="0"/>
              <a:cs typeface="Lato Light" charset="0"/>
            </a:endParaRPr>
          </a:p>
        </p:txBody>
      </p:sp>
      <p:sp>
        <p:nvSpPr>
          <p:cNvPr id="40" name="Shape 2588">
            <a:extLst>
              <a:ext uri="{FF2B5EF4-FFF2-40B4-BE49-F238E27FC236}">
                <a16:creationId xmlns:a16="http://schemas.microsoft.com/office/drawing/2014/main" id="{26315007-FA56-4AC8-9D91-FB962A04212F}"/>
              </a:ext>
            </a:extLst>
          </p:cNvPr>
          <p:cNvSpPr/>
          <p:nvPr/>
        </p:nvSpPr>
        <p:spPr>
          <a:xfrm>
            <a:off x="557274" y="2183385"/>
            <a:ext cx="254770" cy="2316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82" y="12420"/>
                </a:moveTo>
                <a:cubicBezTo>
                  <a:pt x="16368" y="12420"/>
                  <a:pt x="15709" y="11694"/>
                  <a:pt x="15709" y="10800"/>
                </a:cubicBezTo>
                <a:cubicBezTo>
                  <a:pt x="15709" y="9906"/>
                  <a:pt x="16368" y="9180"/>
                  <a:pt x="17182" y="9180"/>
                </a:cubicBezTo>
                <a:cubicBezTo>
                  <a:pt x="17995" y="9180"/>
                  <a:pt x="18655" y="9906"/>
                  <a:pt x="18655" y="10800"/>
                </a:cubicBezTo>
                <a:cubicBezTo>
                  <a:pt x="18655" y="11694"/>
                  <a:pt x="17995" y="12420"/>
                  <a:pt x="17182" y="12420"/>
                </a:cubicBezTo>
                <a:moveTo>
                  <a:pt x="21109" y="10260"/>
                </a:moveTo>
                <a:lnTo>
                  <a:pt x="19587" y="10260"/>
                </a:lnTo>
                <a:cubicBezTo>
                  <a:pt x="19360" y="9028"/>
                  <a:pt x="18369" y="8100"/>
                  <a:pt x="17182" y="8100"/>
                </a:cubicBezTo>
                <a:cubicBezTo>
                  <a:pt x="15994" y="8100"/>
                  <a:pt x="15004" y="9028"/>
                  <a:pt x="14777" y="10260"/>
                </a:cubicBezTo>
                <a:lnTo>
                  <a:pt x="491" y="10260"/>
                </a:lnTo>
                <a:cubicBezTo>
                  <a:pt x="220" y="10260"/>
                  <a:pt x="0" y="10502"/>
                  <a:pt x="0" y="10800"/>
                </a:cubicBezTo>
                <a:cubicBezTo>
                  <a:pt x="0" y="11098"/>
                  <a:pt x="220" y="11340"/>
                  <a:pt x="491" y="11340"/>
                </a:cubicBezTo>
                <a:lnTo>
                  <a:pt x="14777" y="11340"/>
                </a:lnTo>
                <a:cubicBezTo>
                  <a:pt x="15004" y="12572"/>
                  <a:pt x="15994" y="13500"/>
                  <a:pt x="17182" y="13500"/>
                </a:cubicBezTo>
                <a:cubicBezTo>
                  <a:pt x="18369" y="13500"/>
                  <a:pt x="19360" y="12572"/>
                  <a:pt x="19587" y="11340"/>
                </a:cubicBezTo>
                <a:lnTo>
                  <a:pt x="21109" y="11340"/>
                </a:lnTo>
                <a:cubicBezTo>
                  <a:pt x="21380" y="11340"/>
                  <a:pt x="21600" y="11098"/>
                  <a:pt x="21600" y="10800"/>
                </a:cubicBezTo>
                <a:cubicBezTo>
                  <a:pt x="21600" y="10502"/>
                  <a:pt x="21380" y="10260"/>
                  <a:pt x="21109" y="10260"/>
                </a:cubicBezTo>
                <a:moveTo>
                  <a:pt x="5400" y="1080"/>
                </a:moveTo>
                <a:cubicBezTo>
                  <a:pt x="6214" y="1080"/>
                  <a:pt x="6873" y="1806"/>
                  <a:pt x="6873" y="2700"/>
                </a:cubicBezTo>
                <a:cubicBezTo>
                  <a:pt x="6873" y="3595"/>
                  <a:pt x="6214" y="4320"/>
                  <a:pt x="5400" y="4320"/>
                </a:cubicBezTo>
                <a:cubicBezTo>
                  <a:pt x="4586" y="4320"/>
                  <a:pt x="3927" y="3595"/>
                  <a:pt x="3927" y="2700"/>
                </a:cubicBezTo>
                <a:cubicBezTo>
                  <a:pt x="3927" y="1806"/>
                  <a:pt x="4586" y="1080"/>
                  <a:pt x="5400" y="1080"/>
                </a:cubicBezTo>
                <a:moveTo>
                  <a:pt x="491" y="3240"/>
                </a:moveTo>
                <a:lnTo>
                  <a:pt x="2995" y="3240"/>
                </a:lnTo>
                <a:cubicBezTo>
                  <a:pt x="3222" y="4472"/>
                  <a:pt x="4213" y="5400"/>
                  <a:pt x="5400" y="5400"/>
                </a:cubicBezTo>
                <a:cubicBezTo>
                  <a:pt x="6587" y="5400"/>
                  <a:pt x="7578" y="4472"/>
                  <a:pt x="7805" y="3240"/>
                </a:cubicBezTo>
                <a:lnTo>
                  <a:pt x="21109" y="3240"/>
                </a:lnTo>
                <a:cubicBezTo>
                  <a:pt x="21380" y="3240"/>
                  <a:pt x="21600" y="2999"/>
                  <a:pt x="21600" y="2700"/>
                </a:cubicBezTo>
                <a:cubicBezTo>
                  <a:pt x="21600" y="2402"/>
                  <a:pt x="21380" y="2160"/>
                  <a:pt x="21109" y="2160"/>
                </a:cubicBezTo>
                <a:lnTo>
                  <a:pt x="7805" y="2160"/>
                </a:lnTo>
                <a:cubicBezTo>
                  <a:pt x="7578" y="928"/>
                  <a:pt x="6587" y="0"/>
                  <a:pt x="5400" y="0"/>
                </a:cubicBezTo>
                <a:cubicBezTo>
                  <a:pt x="4213" y="0"/>
                  <a:pt x="3222" y="928"/>
                  <a:pt x="2995" y="2160"/>
                </a:cubicBezTo>
                <a:lnTo>
                  <a:pt x="491" y="2160"/>
                </a:lnTo>
                <a:cubicBezTo>
                  <a:pt x="220" y="2160"/>
                  <a:pt x="0" y="2402"/>
                  <a:pt x="0" y="2700"/>
                </a:cubicBezTo>
                <a:cubicBezTo>
                  <a:pt x="0" y="2999"/>
                  <a:pt x="220" y="3240"/>
                  <a:pt x="491" y="3240"/>
                </a:cubicBezTo>
                <a:moveTo>
                  <a:pt x="9327" y="20519"/>
                </a:moveTo>
                <a:cubicBezTo>
                  <a:pt x="8514" y="20519"/>
                  <a:pt x="7855" y="19794"/>
                  <a:pt x="7855" y="18899"/>
                </a:cubicBezTo>
                <a:cubicBezTo>
                  <a:pt x="7855" y="18005"/>
                  <a:pt x="8514" y="17279"/>
                  <a:pt x="9327" y="17279"/>
                </a:cubicBezTo>
                <a:cubicBezTo>
                  <a:pt x="10141" y="17279"/>
                  <a:pt x="10800" y="18005"/>
                  <a:pt x="10800" y="18899"/>
                </a:cubicBezTo>
                <a:cubicBezTo>
                  <a:pt x="10800" y="19794"/>
                  <a:pt x="10141" y="20519"/>
                  <a:pt x="9327" y="20519"/>
                </a:cubicBezTo>
                <a:moveTo>
                  <a:pt x="21109" y="18359"/>
                </a:moveTo>
                <a:lnTo>
                  <a:pt x="11732" y="18359"/>
                </a:lnTo>
                <a:cubicBezTo>
                  <a:pt x="11505" y="17127"/>
                  <a:pt x="10515" y="16199"/>
                  <a:pt x="9327" y="16199"/>
                </a:cubicBezTo>
                <a:cubicBezTo>
                  <a:pt x="8140" y="16199"/>
                  <a:pt x="7150" y="17127"/>
                  <a:pt x="6922" y="18359"/>
                </a:cubicBezTo>
                <a:lnTo>
                  <a:pt x="491" y="18359"/>
                </a:lnTo>
                <a:cubicBezTo>
                  <a:pt x="220" y="18359"/>
                  <a:pt x="0" y="18601"/>
                  <a:pt x="0" y="18899"/>
                </a:cubicBezTo>
                <a:cubicBezTo>
                  <a:pt x="0" y="19198"/>
                  <a:pt x="220" y="19439"/>
                  <a:pt x="491" y="19439"/>
                </a:cubicBezTo>
                <a:lnTo>
                  <a:pt x="6922" y="19439"/>
                </a:lnTo>
                <a:cubicBezTo>
                  <a:pt x="7150" y="20672"/>
                  <a:pt x="8140" y="21600"/>
                  <a:pt x="9327" y="21600"/>
                </a:cubicBezTo>
                <a:cubicBezTo>
                  <a:pt x="10515" y="21600"/>
                  <a:pt x="11505" y="20672"/>
                  <a:pt x="11732" y="19439"/>
                </a:cubicBezTo>
                <a:lnTo>
                  <a:pt x="21109" y="19439"/>
                </a:lnTo>
                <a:cubicBezTo>
                  <a:pt x="21380" y="19439"/>
                  <a:pt x="21600" y="19198"/>
                  <a:pt x="21600" y="18899"/>
                </a:cubicBezTo>
                <a:cubicBezTo>
                  <a:pt x="21600" y="18601"/>
                  <a:pt x="21380" y="18359"/>
                  <a:pt x="21109" y="1835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41" name="Shape 2617">
            <a:extLst>
              <a:ext uri="{FF2B5EF4-FFF2-40B4-BE49-F238E27FC236}">
                <a16:creationId xmlns:a16="http://schemas.microsoft.com/office/drawing/2014/main" id="{311ABC77-CC38-49BF-B51D-42A5CF9F2991}"/>
              </a:ext>
            </a:extLst>
          </p:cNvPr>
          <p:cNvSpPr/>
          <p:nvPr/>
        </p:nvSpPr>
        <p:spPr>
          <a:xfrm>
            <a:off x="550733" y="4200736"/>
            <a:ext cx="254770" cy="2084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1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2"/>
                  <a:pt x="8380" y="7241"/>
                  <a:pt x="8380" y="7241"/>
                </a:cubicBezTo>
                <a:cubicBezTo>
                  <a:pt x="8112" y="6505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1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5"/>
                  <a:pt x="12890" y="2039"/>
                  <a:pt x="13313" y="3271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2"/>
                </a:cubicBezTo>
                <a:cubicBezTo>
                  <a:pt x="13386" y="9109"/>
                  <a:pt x="13260" y="9534"/>
                  <a:pt x="13227" y="9619"/>
                </a:cubicBezTo>
                <a:cubicBezTo>
                  <a:pt x="13219" y="9631"/>
                  <a:pt x="13101" y="9814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1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1"/>
                </a:cubicBezTo>
                <a:cubicBezTo>
                  <a:pt x="13957" y="10421"/>
                  <a:pt x="14531" y="9807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5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79"/>
                </a:cubicBezTo>
                <a:cubicBezTo>
                  <a:pt x="6540" y="5168"/>
                  <a:pt x="7179" y="6892"/>
                  <a:pt x="7494" y="7758"/>
                </a:cubicBezTo>
                <a:cubicBezTo>
                  <a:pt x="7110" y="9740"/>
                  <a:pt x="7642" y="10421"/>
                  <a:pt x="7642" y="10421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6"/>
                </a:moveTo>
                <a:cubicBezTo>
                  <a:pt x="19516" y="15006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5"/>
                </a:cubicBezTo>
                <a:cubicBezTo>
                  <a:pt x="19388" y="7760"/>
                  <a:pt x="19900" y="6419"/>
                  <a:pt x="19470" y="5184"/>
                </a:cubicBezTo>
                <a:cubicBezTo>
                  <a:pt x="18974" y="3714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3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0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5"/>
                  <a:pt x="17332" y="3919"/>
                </a:cubicBezTo>
                <a:cubicBezTo>
                  <a:pt x="17375" y="3953"/>
                  <a:pt x="17421" y="3983"/>
                  <a:pt x="17467" y="4008"/>
                </a:cubicBezTo>
                <a:cubicBezTo>
                  <a:pt x="17950" y="4265"/>
                  <a:pt x="18131" y="4362"/>
                  <a:pt x="18562" y="5641"/>
                </a:cubicBezTo>
                <a:cubicBezTo>
                  <a:pt x="18822" y="6387"/>
                  <a:pt x="18452" y="7378"/>
                  <a:pt x="18253" y="7911"/>
                </a:cubicBezTo>
                <a:cubicBezTo>
                  <a:pt x="18161" y="8156"/>
                  <a:pt x="18130" y="8457"/>
                  <a:pt x="18182" y="8718"/>
                </a:cubicBezTo>
                <a:cubicBezTo>
                  <a:pt x="18316" y="9392"/>
                  <a:pt x="18254" y="9706"/>
                  <a:pt x="18232" y="9784"/>
                </a:cubicBezTo>
                <a:cubicBezTo>
                  <a:pt x="18230" y="9788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3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8"/>
                  <a:pt x="19516" y="15006"/>
                </a:cubicBezTo>
                <a:moveTo>
                  <a:pt x="2371" y="16155"/>
                </a:moveTo>
                <a:cubicBezTo>
                  <a:pt x="3030" y="15933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8"/>
                  <a:pt x="3367" y="9784"/>
                </a:cubicBezTo>
                <a:cubicBezTo>
                  <a:pt x="3346" y="9706"/>
                  <a:pt x="3283" y="9392"/>
                  <a:pt x="3418" y="8718"/>
                </a:cubicBezTo>
                <a:cubicBezTo>
                  <a:pt x="3470" y="8457"/>
                  <a:pt x="3439" y="8156"/>
                  <a:pt x="3347" y="7911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2"/>
                  <a:pt x="3649" y="4265"/>
                  <a:pt x="4133" y="4008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5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5"/>
                </a:cubicBezTo>
                <a:cubicBezTo>
                  <a:pt x="6045" y="3548"/>
                  <a:pt x="6096" y="3341"/>
                  <a:pt x="6165" y="3134"/>
                </a:cubicBezTo>
                <a:cubicBezTo>
                  <a:pt x="6225" y="2950"/>
                  <a:pt x="6289" y="2793"/>
                  <a:pt x="6351" y="2630"/>
                </a:cubicBezTo>
                <a:cubicBezTo>
                  <a:pt x="6046" y="2468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4"/>
                  <a:pt x="2130" y="5184"/>
                </a:cubicBezTo>
                <a:cubicBezTo>
                  <a:pt x="1700" y="6419"/>
                  <a:pt x="2212" y="7760"/>
                  <a:pt x="2464" y="8435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6"/>
                  <a:pt x="2084" y="15006"/>
                </a:cubicBezTo>
                <a:cubicBezTo>
                  <a:pt x="1191" y="15388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43" name="Shape 2634">
            <a:extLst>
              <a:ext uri="{FF2B5EF4-FFF2-40B4-BE49-F238E27FC236}">
                <a16:creationId xmlns:a16="http://schemas.microsoft.com/office/drawing/2014/main" id="{24859426-5313-4E4E-ABFD-74E3E7211287}"/>
              </a:ext>
            </a:extLst>
          </p:cNvPr>
          <p:cNvSpPr/>
          <p:nvPr/>
        </p:nvSpPr>
        <p:spPr>
          <a:xfrm>
            <a:off x="11380652" y="2225200"/>
            <a:ext cx="254770" cy="2547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79" y="7008"/>
                </a:moveTo>
                <a:cubicBezTo>
                  <a:pt x="20006" y="12260"/>
                  <a:pt x="12624" y="19436"/>
                  <a:pt x="10800" y="20538"/>
                </a:cubicBezTo>
                <a:cubicBezTo>
                  <a:pt x="8976" y="19436"/>
                  <a:pt x="1594" y="12260"/>
                  <a:pt x="1021" y="7001"/>
                </a:cubicBezTo>
                <a:cubicBezTo>
                  <a:pt x="1021" y="7001"/>
                  <a:pt x="982" y="6718"/>
                  <a:pt x="982" y="6382"/>
                </a:cubicBezTo>
                <a:cubicBezTo>
                  <a:pt x="982" y="3404"/>
                  <a:pt x="3404" y="982"/>
                  <a:pt x="6382" y="982"/>
                </a:cubicBezTo>
                <a:cubicBezTo>
                  <a:pt x="7780" y="982"/>
                  <a:pt x="9107" y="1518"/>
                  <a:pt x="10120" y="2491"/>
                </a:cubicBezTo>
                <a:lnTo>
                  <a:pt x="10800" y="3145"/>
                </a:lnTo>
                <a:lnTo>
                  <a:pt x="11480" y="2491"/>
                </a:lnTo>
                <a:cubicBezTo>
                  <a:pt x="12493" y="1518"/>
                  <a:pt x="13820" y="982"/>
                  <a:pt x="15218" y="982"/>
                </a:cubicBezTo>
                <a:cubicBezTo>
                  <a:pt x="18196" y="982"/>
                  <a:pt x="20618" y="3404"/>
                  <a:pt x="20618" y="6382"/>
                </a:cubicBezTo>
                <a:cubicBezTo>
                  <a:pt x="20618" y="6725"/>
                  <a:pt x="20579" y="7008"/>
                  <a:pt x="20579" y="7008"/>
                </a:cubicBezTo>
                <a:moveTo>
                  <a:pt x="21600" y="6382"/>
                </a:moveTo>
                <a:cubicBezTo>
                  <a:pt x="21600" y="2857"/>
                  <a:pt x="18743" y="0"/>
                  <a:pt x="15218" y="0"/>
                </a:cubicBezTo>
                <a:cubicBezTo>
                  <a:pt x="13502" y="0"/>
                  <a:pt x="11947" y="681"/>
                  <a:pt x="10800" y="1784"/>
                </a:cubicBezTo>
                <a:cubicBezTo>
                  <a:pt x="9653" y="681"/>
                  <a:pt x="8098" y="0"/>
                  <a:pt x="6382" y="0"/>
                </a:cubicBezTo>
                <a:cubicBezTo>
                  <a:pt x="2857" y="0"/>
                  <a:pt x="0" y="2857"/>
                  <a:pt x="0" y="6382"/>
                </a:cubicBezTo>
                <a:cubicBezTo>
                  <a:pt x="0" y="6792"/>
                  <a:pt x="65" y="7282"/>
                  <a:pt x="45" y="7115"/>
                </a:cubicBezTo>
                <a:cubicBezTo>
                  <a:pt x="733" y="13419"/>
                  <a:pt x="9855" y="21600"/>
                  <a:pt x="10800" y="21600"/>
                </a:cubicBezTo>
                <a:cubicBezTo>
                  <a:pt x="11745" y="21600"/>
                  <a:pt x="20867" y="13419"/>
                  <a:pt x="21555" y="7115"/>
                </a:cubicBezTo>
                <a:cubicBezTo>
                  <a:pt x="21536" y="7282"/>
                  <a:pt x="21600" y="6792"/>
                  <a:pt x="21600" y="63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0320166-1D7E-43ED-B88C-EC818084BC1E}"/>
              </a:ext>
            </a:extLst>
          </p:cNvPr>
          <p:cNvSpPr/>
          <p:nvPr/>
        </p:nvSpPr>
        <p:spPr>
          <a:xfrm>
            <a:off x="11211600" y="4033622"/>
            <a:ext cx="570572" cy="57057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latin typeface="Roboto Bold" charset="0"/>
            </a:endParaRPr>
          </a:p>
        </p:txBody>
      </p:sp>
      <p:sp>
        <p:nvSpPr>
          <p:cNvPr id="45" name="Shape 2621">
            <a:extLst>
              <a:ext uri="{FF2B5EF4-FFF2-40B4-BE49-F238E27FC236}">
                <a16:creationId xmlns:a16="http://schemas.microsoft.com/office/drawing/2014/main" id="{E6991E95-C709-47A0-92FA-73A1BD94A3C3}"/>
              </a:ext>
            </a:extLst>
          </p:cNvPr>
          <p:cNvSpPr/>
          <p:nvPr/>
        </p:nvSpPr>
        <p:spPr>
          <a:xfrm>
            <a:off x="11380652" y="4247081"/>
            <a:ext cx="254770" cy="1621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057"/>
                </a:moveTo>
                <a:cubicBezTo>
                  <a:pt x="5378" y="20057"/>
                  <a:pt x="982" y="13445"/>
                  <a:pt x="982" y="10800"/>
                </a:cubicBezTo>
                <a:cubicBezTo>
                  <a:pt x="982" y="8155"/>
                  <a:pt x="5378" y="1543"/>
                  <a:pt x="10800" y="1543"/>
                </a:cubicBezTo>
                <a:cubicBezTo>
                  <a:pt x="16223" y="1543"/>
                  <a:pt x="20618" y="8155"/>
                  <a:pt x="20618" y="10800"/>
                </a:cubicBezTo>
                <a:cubicBezTo>
                  <a:pt x="20618" y="13445"/>
                  <a:pt x="16223" y="20057"/>
                  <a:pt x="10800" y="20057"/>
                </a:cubicBezTo>
                <a:moveTo>
                  <a:pt x="10800" y="0"/>
                </a:moveTo>
                <a:cubicBezTo>
                  <a:pt x="4835" y="0"/>
                  <a:pt x="0" y="7714"/>
                  <a:pt x="0" y="10800"/>
                </a:cubicBezTo>
                <a:cubicBezTo>
                  <a:pt x="0" y="13886"/>
                  <a:pt x="4835" y="21600"/>
                  <a:pt x="10800" y="21600"/>
                </a:cubicBezTo>
                <a:cubicBezTo>
                  <a:pt x="16765" y="21600"/>
                  <a:pt x="21600" y="13886"/>
                  <a:pt x="21600" y="10800"/>
                </a:cubicBezTo>
                <a:cubicBezTo>
                  <a:pt x="21600" y="7714"/>
                  <a:pt x="16765" y="0"/>
                  <a:pt x="10800" y="0"/>
                </a:cubicBezTo>
                <a:moveTo>
                  <a:pt x="10800" y="16971"/>
                </a:moveTo>
                <a:cubicBezTo>
                  <a:pt x="8631" y="16971"/>
                  <a:pt x="6873" y="14209"/>
                  <a:pt x="6873" y="10800"/>
                </a:cubicBezTo>
                <a:cubicBezTo>
                  <a:pt x="6873" y="7392"/>
                  <a:pt x="8631" y="4629"/>
                  <a:pt x="10800" y="4629"/>
                </a:cubicBezTo>
                <a:cubicBezTo>
                  <a:pt x="12969" y="4629"/>
                  <a:pt x="14727" y="7392"/>
                  <a:pt x="14727" y="10800"/>
                </a:cubicBezTo>
                <a:cubicBezTo>
                  <a:pt x="14727" y="14209"/>
                  <a:pt x="12969" y="16971"/>
                  <a:pt x="10800" y="16971"/>
                </a:cubicBezTo>
                <a:moveTo>
                  <a:pt x="10800" y="3087"/>
                </a:moveTo>
                <a:cubicBezTo>
                  <a:pt x="8088" y="3087"/>
                  <a:pt x="5891" y="6540"/>
                  <a:pt x="5891" y="10800"/>
                </a:cubicBezTo>
                <a:cubicBezTo>
                  <a:pt x="5891" y="15061"/>
                  <a:pt x="8088" y="18514"/>
                  <a:pt x="10800" y="18514"/>
                </a:cubicBezTo>
                <a:cubicBezTo>
                  <a:pt x="13512" y="18514"/>
                  <a:pt x="15709" y="15061"/>
                  <a:pt x="15709" y="10800"/>
                </a:cubicBezTo>
                <a:cubicBezTo>
                  <a:pt x="15709" y="6540"/>
                  <a:pt x="13512" y="3087"/>
                  <a:pt x="10800" y="3087"/>
                </a:cubicBezTo>
                <a:moveTo>
                  <a:pt x="10800" y="8486"/>
                </a:moveTo>
                <a:cubicBezTo>
                  <a:pt x="9987" y="8486"/>
                  <a:pt x="9327" y="9523"/>
                  <a:pt x="9327" y="10800"/>
                </a:cubicBezTo>
                <a:cubicBezTo>
                  <a:pt x="9327" y="12078"/>
                  <a:pt x="9987" y="13114"/>
                  <a:pt x="10800" y="13114"/>
                </a:cubicBezTo>
                <a:cubicBezTo>
                  <a:pt x="11613" y="13114"/>
                  <a:pt x="12273" y="12078"/>
                  <a:pt x="12273" y="10800"/>
                </a:cubicBezTo>
                <a:cubicBezTo>
                  <a:pt x="12273" y="9523"/>
                  <a:pt x="11613" y="8486"/>
                  <a:pt x="10800" y="8486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Lato" charset="0"/>
              <a:ea typeface="Lato" charset="0"/>
              <a:cs typeface="La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6447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1123823" y="266700"/>
            <a:ext cx="10227754" cy="4318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 kern="120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2pPr>
            <a:lvl3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3pPr>
            <a:lvl4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4pPr>
            <a:lvl5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5pPr>
            <a:lvl6pPr marL="25146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6pPr>
            <a:lvl7pPr marL="29718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7pPr>
            <a:lvl8pPr marL="34290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8pPr>
            <a:lvl9pPr marL="38862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 dirty="0">
                <a:latin typeface="+mn-lt"/>
              </a:rPr>
              <a:t>CÁC MODULE CHÍNH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F56B511-3CF4-49A0-AC52-BE230150FEAB}"/>
              </a:ext>
            </a:extLst>
          </p:cNvPr>
          <p:cNvSpPr/>
          <p:nvPr/>
        </p:nvSpPr>
        <p:spPr bwMode="auto">
          <a:xfrm>
            <a:off x="2860159" y="1190848"/>
            <a:ext cx="2073348" cy="4178598"/>
          </a:xfrm>
          <a:prstGeom prst="rect">
            <a:avLst/>
          </a:prstGeom>
          <a:noFill/>
          <a:ln w="9525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500" dirty="0">
              <a:solidFill>
                <a:srgbClr val="014679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  <a:p>
            <a:pPr marL="285750" indent="-28575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Cấu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hình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khóa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học</a:t>
            </a:r>
          </a:p>
          <a:p>
            <a:pPr marL="285750" indent="-28575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QL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ch</a:t>
            </a:r>
            <a:r>
              <a:rPr lang="vi-VN" dirty="0">
                <a:solidFill>
                  <a:srgbClr val="014679"/>
                </a:solidFill>
                <a:ea typeface="Microsoft YaHei" panose="020B0503020204020204" pitchFamily="34" charset="-122"/>
              </a:rPr>
              <a:t>ư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ơng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mục</a:t>
            </a:r>
            <a:endParaRPr lang="en-US" dirty="0">
              <a:solidFill>
                <a:srgbClr val="014679"/>
              </a:solidFill>
              <a:ea typeface="Microsoft YaHei" panose="020B0503020204020204" pitchFamily="34" charset="-122"/>
            </a:endParaRPr>
          </a:p>
          <a:p>
            <a:pPr marL="285750" indent="-28575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QL học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viên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</a:p>
          <a:p>
            <a:pPr marL="285750" indent="-28575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QL học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liệu</a:t>
            </a:r>
            <a:endParaRPr lang="en-US" dirty="0">
              <a:solidFill>
                <a:srgbClr val="014679"/>
              </a:solidFill>
              <a:ea typeface="Microsoft YaHei" panose="020B0503020204020204" pitchFamily="34" charset="-122"/>
            </a:endParaRPr>
          </a:p>
          <a:p>
            <a:pPr marL="285750" indent="-28575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QL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tài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liệu</a:t>
            </a:r>
            <a:endParaRPr lang="en-US" dirty="0">
              <a:solidFill>
                <a:srgbClr val="014679"/>
              </a:solidFill>
              <a:ea typeface="Microsoft YaHei" panose="020B0503020204020204" pitchFamily="34" charset="-122"/>
            </a:endParaRPr>
          </a:p>
          <a:p>
            <a:pPr marL="285750" indent="-28575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Theo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cấp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đ</a:t>
            </a:r>
            <a:r>
              <a:rPr lang="vi-VN" dirty="0">
                <a:solidFill>
                  <a:srgbClr val="014679"/>
                </a:solidFill>
                <a:ea typeface="Microsoft YaHei" panose="020B0503020204020204" pitchFamily="34" charset="-122"/>
              </a:rPr>
              <a:t>ơ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n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vị</a:t>
            </a:r>
            <a:endParaRPr lang="en-US" dirty="0">
              <a:solidFill>
                <a:srgbClr val="014679"/>
              </a:solidFill>
              <a:ea typeface="Microsoft YaHei" panose="020B0503020204020204" pitchFamily="34" charset="-122"/>
            </a:endParaRPr>
          </a:p>
          <a:p>
            <a:pPr marL="285750" indent="-28575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ea typeface="Microsoft YaHei" panose="020B0503020204020204" pitchFamily="34" charset="-122"/>
              </a:rPr>
              <a:t>Thống </a:t>
            </a:r>
            <a:r>
              <a:rPr lang="en-US" dirty="0" err="1">
                <a:solidFill>
                  <a:srgbClr val="C00000"/>
                </a:solidFill>
                <a:ea typeface="Microsoft YaHei" panose="020B0503020204020204" pitchFamily="34" charset="-122"/>
              </a:rPr>
              <a:t>kê</a:t>
            </a:r>
            <a:r>
              <a:rPr lang="en-US" dirty="0">
                <a:solidFill>
                  <a:srgbClr val="C00000"/>
                </a:solidFill>
                <a:ea typeface="Microsoft YaHei" panose="020B0503020204020204" pitchFamily="34" charset="-122"/>
              </a:rPr>
              <a:t> t</a:t>
            </a:r>
            <a:r>
              <a:rPr lang="vi-VN" dirty="0">
                <a:solidFill>
                  <a:srgbClr val="C00000"/>
                </a:solidFill>
                <a:ea typeface="Microsoft YaHei" panose="020B0503020204020204" pitchFamily="34" charset="-122"/>
              </a:rPr>
              <a:t>ư</a:t>
            </a:r>
            <a:r>
              <a:rPr lang="en-US" dirty="0" err="1">
                <a:solidFill>
                  <a:srgbClr val="C00000"/>
                </a:solidFill>
                <a:ea typeface="Microsoft YaHei" panose="020B0503020204020204" pitchFamily="34" charset="-122"/>
              </a:rPr>
              <a:t>ơng</a:t>
            </a:r>
            <a:r>
              <a:rPr lang="en-US" dirty="0">
                <a:solidFill>
                  <a:srgbClr val="C00000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C00000"/>
                </a:solidFill>
                <a:ea typeface="Microsoft YaHei" panose="020B0503020204020204" pitchFamily="34" charset="-122"/>
              </a:rPr>
              <a:t>tác</a:t>
            </a:r>
            <a:r>
              <a:rPr lang="en-US" dirty="0">
                <a:solidFill>
                  <a:srgbClr val="C00000"/>
                </a:solidFill>
                <a:ea typeface="Microsoft YaHei" panose="020B0503020204020204" pitchFamily="34" charset="-122"/>
              </a:rPr>
              <a:t>, </a:t>
            </a:r>
            <a:r>
              <a:rPr lang="en-US" dirty="0" err="1">
                <a:solidFill>
                  <a:srgbClr val="C00000"/>
                </a:solidFill>
                <a:ea typeface="Microsoft YaHei" panose="020B0503020204020204" pitchFamily="34" charset="-122"/>
              </a:rPr>
              <a:t>tiến</a:t>
            </a:r>
            <a:r>
              <a:rPr lang="en-US" dirty="0">
                <a:solidFill>
                  <a:srgbClr val="C00000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C00000"/>
                </a:solidFill>
                <a:ea typeface="Microsoft YaHei" panose="020B0503020204020204" pitchFamily="34" charset="-122"/>
              </a:rPr>
              <a:t>trình</a:t>
            </a:r>
            <a:r>
              <a:rPr lang="en-US" dirty="0">
                <a:solidFill>
                  <a:srgbClr val="C00000"/>
                </a:solidFill>
                <a:ea typeface="Microsoft YaHei" panose="020B0503020204020204" pitchFamily="34" charset="-122"/>
              </a:rPr>
              <a:t> học </a:t>
            </a:r>
            <a:r>
              <a:rPr lang="en-US" dirty="0" err="1">
                <a:solidFill>
                  <a:srgbClr val="C00000"/>
                </a:solidFill>
                <a:ea typeface="Microsoft YaHei" panose="020B0503020204020204" pitchFamily="34" charset="-122"/>
              </a:rPr>
              <a:t>của</a:t>
            </a:r>
            <a:r>
              <a:rPr lang="en-US" dirty="0">
                <a:solidFill>
                  <a:srgbClr val="C00000"/>
                </a:solidFill>
                <a:ea typeface="Microsoft YaHei" panose="020B0503020204020204" pitchFamily="34" charset="-122"/>
              </a:rPr>
              <a:t> </a:t>
            </a:r>
            <a:r>
              <a:rPr lang="en-US" err="1">
                <a:solidFill>
                  <a:srgbClr val="C00000"/>
                </a:solidFill>
                <a:ea typeface="Microsoft YaHei" panose="020B0503020204020204" pitchFamily="34" charset="-122"/>
              </a:rPr>
              <a:t>từng</a:t>
            </a:r>
            <a:r>
              <a:rPr lang="en-US">
                <a:solidFill>
                  <a:srgbClr val="C00000"/>
                </a:solidFill>
                <a:ea typeface="Microsoft YaHei" panose="020B0503020204020204" pitchFamily="34" charset="-122"/>
              </a:rPr>
              <a:t> HỌC SINH</a:t>
            </a:r>
            <a:endParaRPr lang="en-US" dirty="0">
              <a:solidFill>
                <a:srgbClr val="C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1A64F9-3BA5-43CE-939B-578AD5B9727F}"/>
              </a:ext>
            </a:extLst>
          </p:cNvPr>
          <p:cNvSpPr/>
          <p:nvPr/>
        </p:nvSpPr>
        <p:spPr bwMode="auto">
          <a:xfrm>
            <a:off x="5178056" y="1190845"/>
            <a:ext cx="2073348" cy="4178598"/>
          </a:xfrm>
          <a:prstGeom prst="rect">
            <a:avLst/>
          </a:prstGeom>
          <a:noFill/>
          <a:ln w="9525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500" dirty="0">
              <a:solidFill>
                <a:srgbClr val="014679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Hỗ trợ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nhiều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loại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học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liệu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:</a:t>
            </a:r>
          </a:p>
          <a:p>
            <a:pPr marL="285750" indent="-28575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ea typeface="Microsoft YaHei" panose="020B0503020204020204" pitchFamily="34" charset="-122"/>
              </a:rPr>
              <a:t>SCORM 1.2 &amp; 2004</a:t>
            </a:r>
          </a:p>
          <a:p>
            <a:pPr marL="285750" indent="-28575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Video</a:t>
            </a:r>
          </a:p>
          <a:p>
            <a:pPr marL="285750" indent="-28575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Presentation, PDF</a:t>
            </a:r>
          </a:p>
          <a:p>
            <a:pPr marL="285750" indent="-28575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Bài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tập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về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nhà</a:t>
            </a:r>
            <a:endParaRPr lang="en-US" dirty="0">
              <a:solidFill>
                <a:srgbClr val="014679"/>
              </a:solidFill>
              <a:ea typeface="Microsoft YaHei" panose="020B0503020204020204" pitchFamily="34" charset="-122"/>
            </a:endParaRPr>
          </a:p>
          <a:p>
            <a:pPr marL="285750" indent="-28575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Bài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giảng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tự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do</a:t>
            </a:r>
          </a:p>
          <a:p>
            <a:pPr marL="285750" indent="-28575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Bài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kiểm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tra</a:t>
            </a:r>
            <a:endParaRPr lang="en-US" dirty="0">
              <a:solidFill>
                <a:srgbClr val="014679"/>
              </a:solidFill>
              <a:ea typeface="Microsoft YaHei" panose="020B0503020204020204" pitchFamily="34" charset="-122"/>
            </a:endParaRPr>
          </a:p>
          <a:p>
            <a:pPr marL="285750" indent="-28575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Bài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khảo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sát</a:t>
            </a:r>
            <a:endParaRPr lang="en-US" dirty="0">
              <a:solidFill>
                <a:srgbClr val="014679"/>
              </a:solidFill>
              <a:ea typeface="Microsoft YaHei" panose="020B0503020204020204" pitchFamily="34" charset="-122"/>
            </a:endParaRPr>
          </a:p>
          <a:p>
            <a:pPr marL="285750" indent="-28575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50"/>
                </a:solidFill>
                <a:ea typeface="Microsoft YaHei" panose="020B0503020204020204" pitchFamily="34" charset="-122"/>
              </a:rPr>
              <a:t>Theo </a:t>
            </a:r>
            <a:r>
              <a:rPr lang="en-US" b="1" dirty="0" err="1">
                <a:solidFill>
                  <a:srgbClr val="00B050"/>
                </a:solidFill>
                <a:ea typeface="Microsoft YaHei" panose="020B0503020204020204" pitchFamily="34" charset="-122"/>
              </a:rPr>
              <a:t>cấp</a:t>
            </a:r>
            <a:r>
              <a:rPr lang="en-US" b="1" dirty="0">
                <a:solidFill>
                  <a:srgbClr val="00B050"/>
                </a:solidFill>
                <a:ea typeface="Microsoft YaHei" panose="020B0503020204020204" pitchFamily="34" charset="-122"/>
              </a:rPr>
              <a:t> đ</a:t>
            </a:r>
            <a:r>
              <a:rPr lang="vi-VN" b="1" dirty="0">
                <a:solidFill>
                  <a:srgbClr val="00B050"/>
                </a:solidFill>
                <a:ea typeface="Microsoft YaHei" panose="020B0503020204020204" pitchFamily="34" charset="-122"/>
              </a:rPr>
              <a:t>ơ</a:t>
            </a:r>
            <a:r>
              <a:rPr lang="en-US" b="1" dirty="0">
                <a:solidFill>
                  <a:srgbClr val="00B050"/>
                </a:solidFill>
                <a:ea typeface="Microsoft YaHei" panose="020B0503020204020204" pitchFamily="34" charset="-122"/>
              </a:rPr>
              <a:t>n </a:t>
            </a:r>
            <a:r>
              <a:rPr lang="en-US" b="1" dirty="0" err="1">
                <a:solidFill>
                  <a:srgbClr val="00B050"/>
                </a:solidFill>
                <a:ea typeface="Microsoft YaHei" panose="020B0503020204020204" pitchFamily="34" charset="-122"/>
              </a:rPr>
              <a:t>vị</a:t>
            </a:r>
            <a:endParaRPr lang="en-US" b="1" dirty="0">
              <a:solidFill>
                <a:srgbClr val="00B050"/>
              </a:solidFill>
              <a:ea typeface="Microsoft YaHei" panose="020B0503020204020204" pitchFamily="34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57C696-A860-40DC-AC93-FD66E721B802}"/>
              </a:ext>
            </a:extLst>
          </p:cNvPr>
          <p:cNvSpPr txBox="1"/>
          <p:nvPr/>
        </p:nvSpPr>
        <p:spPr>
          <a:xfrm>
            <a:off x="2860159" y="1190846"/>
            <a:ext cx="2073348" cy="369332"/>
          </a:xfrm>
          <a:prstGeom prst="rect">
            <a:avLst/>
          </a:prstGeom>
          <a:solidFill>
            <a:srgbClr val="20B9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KHÓA (LỚP) HỌC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0A27EC-9E0F-46FD-A13C-B1D07D741208}"/>
              </a:ext>
            </a:extLst>
          </p:cNvPr>
          <p:cNvSpPr txBox="1"/>
          <p:nvPr/>
        </p:nvSpPr>
        <p:spPr>
          <a:xfrm>
            <a:off x="5178056" y="1193429"/>
            <a:ext cx="2073348" cy="369332"/>
          </a:xfrm>
          <a:prstGeom prst="rect">
            <a:avLst/>
          </a:prstGeom>
          <a:solidFill>
            <a:srgbClr val="20B9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KHO HỌC LIỆU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80DFB82-8118-4DBC-86B5-1F3882B5377D}"/>
              </a:ext>
            </a:extLst>
          </p:cNvPr>
          <p:cNvSpPr/>
          <p:nvPr/>
        </p:nvSpPr>
        <p:spPr bwMode="auto">
          <a:xfrm>
            <a:off x="340240" y="1190846"/>
            <a:ext cx="2275369" cy="4178598"/>
          </a:xfrm>
          <a:prstGeom prst="rect">
            <a:avLst/>
          </a:prstGeom>
          <a:noFill/>
          <a:ln w="9525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500" b="0" i="0" u="none" strike="noStrike" cap="none" normalizeH="0" baseline="0" dirty="0">
              <a:ln>
                <a:noFill/>
              </a:ln>
              <a:solidFill>
                <a:srgbClr val="014679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  <a:p>
            <a:pPr marL="285750" marR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</a:pP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Đăng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nhập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qua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tài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khoản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cung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cấp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bởi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quản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trị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</a:p>
          <a:p>
            <a:pPr marL="285750" marR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</a:pPr>
            <a:r>
              <a:rPr lang="en-US" dirty="0" err="1">
                <a:solidFill>
                  <a:srgbClr val="C00000"/>
                </a:solidFill>
                <a:ea typeface="Microsoft YaHei" panose="020B0503020204020204" pitchFamily="34" charset="-122"/>
              </a:rPr>
              <a:t>Đồng</a:t>
            </a:r>
            <a:r>
              <a:rPr lang="en-US" dirty="0">
                <a:solidFill>
                  <a:srgbClr val="C00000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C00000"/>
                </a:solidFill>
                <a:ea typeface="Microsoft YaHei" panose="020B0503020204020204" pitchFamily="34" charset="-122"/>
              </a:rPr>
              <a:t>bộ</a:t>
            </a:r>
            <a:r>
              <a:rPr lang="en-US" dirty="0">
                <a:solidFill>
                  <a:srgbClr val="C00000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C00000"/>
                </a:solidFill>
                <a:ea typeface="Microsoft YaHei" panose="020B0503020204020204" pitchFamily="34" charset="-122"/>
              </a:rPr>
              <a:t>thông</a:t>
            </a:r>
            <a:r>
              <a:rPr lang="en-US" dirty="0">
                <a:solidFill>
                  <a:srgbClr val="C00000"/>
                </a:solidFill>
                <a:ea typeface="Microsoft YaHei" panose="020B0503020204020204" pitchFamily="34" charset="-122"/>
              </a:rPr>
              <a:t> tin </a:t>
            </a:r>
            <a:r>
              <a:rPr lang="en-US" dirty="0" err="1">
                <a:solidFill>
                  <a:srgbClr val="C00000"/>
                </a:solidFill>
                <a:ea typeface="Microsoft YaHei" panose="020B0503020204020204" pitchFamily="34" charset="-122"/>
              </a:rPr>
              <a:t>vnEdu</a:t>
            </a:r>
            <a:endParaRPr lang="en-US" dirty="0">
              <a:solidFill>
                <a:srgbClr val="C00000"/>
              </a:solidFill>
              <a:ea typeface="Microsoft YaHei" panose="020B0503020204020204" pitchFamily="34" charset="-122"/>
            </a:endParaRPr>
          </a:p>
          <a:p>
            <a:pPr marL="285750" marR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</a:pP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Đăng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nhập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qua email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cá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nhân</a:t>
            </a:r>
            <a:endParaRPr lang="en-US" dirty="0">
              <a:solidFill>
                <a:srgbClr val="014679"/>
              </a:solidFill>
              <a:ea typeface="Microsoft YaHei" panose="020B0503020204020204" pitchFamily="34" charset="-122"/>
            </a:endParaRPr>
          </a:p>
          <a:p>
            <a:pPr marL="285750" marR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14679"/>
                </a:solidFill>
                <a:effectLst/>
                <a:ea typeface="Microsoft YaHei" panose="020B0503020204020204" pitchFamily="34" charset="-122"/>
              </a:rPr>
              <a:t>C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ho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phép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cấp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vai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trò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với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phạm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vi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đến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từng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Sở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,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Phòng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, Tr</a:t>
            </a:r>
            <a:r>
              <a:rPr lang="vi-VN" dirty="0">
                <a:solidFill>
                  <a:srgbClr val="014679"/>
                </a:solidFill>
                <a:ea typeface="Microsoft YaHei" panose="020B0503020204020204" pitchFamily="34" charset="-122"/>
              </a:rPr>
              <a:t>ư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ờng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, Lớp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014679"/>
              </a:solidFill>
              <a:effectLst/>
              <a:ea typeface="Microsoft YaHei" panose="020B0503020204020204" pitchFamily="34" charset="-12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05774E-6EA1-41CE-B248-EA4DD5F0E0AC}"/>
              </a:ext>
            </a:extLst>
          </p:cNvPr>
          <p:cNvSpPr txBox="1"/>
          <p:nvPr/>
        </p:nvSpPr>
        <p:spPr>
          <a:xfrm>
            <a:off x="340241" y="1190844"/>
            <a:ext cx="2275368" cy="369332"/>
          </a:xfrm>
          <a:prstGeom prst="rect">
            <a:avLst/>
          </a:prstGeom>
          <a:solidFill>
            <a:srgbClr val="20B9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NG</a:t>
            </a:r>
            <a:r>
              <a:rPr lang="vi-VN" b="1" dirty="0"/>
              <a:t>Ư</a:t>
            </a:r>
            <a:r>
              <a:rPr lang="en-US" b="1" dirty="0"/>
              <a:t>ỜI DÙNG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476D7DF-9583-4B22-8741-CB2B8F83CF67}"/>
              </a:ext>
            </a:extLst>
          </p:cNvPr>
          <p:cNvSpPr/>
          <p:nvPr/>
        </p:nvSpPr>
        <p:spPr bwMode="auto">
          <a:xfrm>
            <a:off x="7538484" y="1190845"/>
            <a:ext cx="2094614" cy="4178598"/>
          </a:xfrm>
          <a:prstGeom prst="rect">
            <a:avLst/>
          </a:prstGeom>
          <a:noFill/>
          <a:ln w="9525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500" dirty="0">
              <a:solidFill>
                <a:srgbClr val="014679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Hỗ trợ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các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loại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file:</a:t>
            </a:r>
          </a:p>
          <a:p>
            <a:pPr marL="285750" indent="-28575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Excel, Word</a:t>
            </a:r>
          </a:p>
          <a:p>
            <a:pPr marL="285750" indent="-28575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PDF, Zip</a:t>
            </a:r>
          </a:p>
          <a:p>
            <a:pPr marL="285750" indent="-28575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Ảnh</a:t>
            </a:r>
            <a:endParaRPr lang="en-US" dirty="0">
              <a:solidFill>
                <a:srgbClr val="014679"/>
              </a:solidFill>
              <a:ea typeface="Microsoft YaHei" panose="020B0503020204020204" pitchFamily="34" charset="-122"/>
            </a:endParaRP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Quyền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truy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cập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:</a:t>
            </a:r>
          </a:p>
          <a:p>
            <a:pPr marL="285750" indent="-28575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Công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khai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(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khách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)</a:t>
            </a:r>
          </a:p>
          <a:p>
            <a:pPr marL="285750" indent="-28575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Chỉ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ng</a:t>
            </a:r>
            <a:r>
              <a:rPr lang="vi-VN" dirty="0">
                <a:solidFill>
                  <a:srgbClr val="014679"/>
                </a:solidFill>
                <a:ea typeface="Microsoft YaHei" panose="020B0503020204020204" pitchFamily="34" charset="-122"/>
              </a:rPr>
              <a:t>ư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ời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dùng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đã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đăng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nhập</a:t>
            </a:r>
            <a:endParaRPr lang="en-US" dirty="0">
              <a:solidFill>
                <a:srgbClr val="014679"/>
              </a:solidFill>
              <a:ea typeface="Microsoft YaHei" panose="020B0503020204020204" pitchFamily="34" charset="-122"/>
            </a:endParaRPr>
          </a:p>
          <a:p>
            <a:pPr marL="285750" indent="-28575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Cho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từng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khóa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học</a:t>
            </a:r>
          </a:p>
          <a:p>
            <a:pPr marL="285750" indent="-28575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50"/>
                </a:solidFill>
                <a:ea typeface="Microsoft YaHei" panose="020B0503020204020204" pitchFamily="34" charset="-122"/>
              </a:rPr>
              <a:t>Theo </a:t>
            </a:r>
            <a:r>
              <a:rPr lang="en-US" b="1" dirty="0" err="1">
                <a:solidFill>
                  <a:srgbClr val="00B050"/>
                </a:solidFill>
                <a:ea typeface="Microsoft YaHei" panose="020B0503020204020204" pitchFamily="34" charset="-122"/>
              </a:rPr>
              <a:t>cấp</a:t>
            </a:r>
            <a:r>
              <a:rPr lang="en-US" b="1" dirty="0">
                <a:solidFill>
                  <a:srgbClr val="00B050"/>
                </a:solidFill>
                <a:ea typeface="Microsoft YaHei" panose="020B0503020204020204" pitchFamily="34" charset="-122"/>
              </a:rPr>
              <a:t> đ</a:t>
            </a:r>
            <a:r>
              <a:rPr lang="vi-VN" b="1" dirty="0">
                <a:solidFill>
                  <a:srgbClr val="00B050"/>
                </a:solidFill>
                <a:ea typeface="Microsoft YaHei" panose="020B0503020204020204" pitchFamily="34" charset="-122"/>
              </a:rPr>
              <a:t>ơ</a:t>
            </a:r>
            <a:r>
              <a:rPr lang="en-US" b="1" dirty="0">
                <a:solidFill>
                  <a:srgbClr val="00B050"/>
                </a:solidFill>
                <a:ea typeface="Microsoft YaHei" panose="020B0503020204020204" pitchFamily="34" charset="-122"/>
              </a:rPr>
              <a:t>n </a:t>
            </a:r>
            <a:r>
              <a:rPr lang="en-US" b="1" dirty="0" err="1">
                <a:solidFill>
                  <a:srgbClr val="00B050"/>
                </a:solidFill>
                <a:ea typeface="Microsoft YaHei" panose="020B0503020204020204" pitchFamily="34" charset="-122"/>
              </a:rPr>
              <a:t>vị</a:t>
            </a:r>
            <a:endParaRPr lang="en-US" b="1" dirty="0">
              <a:solidFill>
                <a:srgbClr val="00B050"/>
              </a:solidFill>
              <a:ea typeface="Microsoft YaHei" panose="020B0503020204020204" pitchFamily="34" charset="-12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C54FCD-34B3-4635-AC27-DF8F927AF5B6}"/>
              </a:ext>
            </a:extLst>
          </p:cNvPr>
          <p:cNvSpPr txBox="1"/>
          <p:nvPr/>
        </p:nvSpPr>
        <p:spPr>
          <a:xfrm>
            <a:off x="7538483" y="1193429"/>
            <a:ext cx="2094614" cy="369332"/>
          </a:xfrm>
          <a:prstGeom prst="rect">
            <a:avLst/>
          </a:prstGeom>
          <a:solidFill>
            <a:srgbClr val="20B9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KHO TÀI LIỆU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FC46307-51A4-4211-8356-A44AD2A0E431}"/>
              </a:ext>
            </a:extLst>
          </p:cNvPr>
          <p:cNvSpPr/>
          <p:nvPr/>
        </p:nvSpPr>
        <p:spPr bwMode="auto">
          <a:xfrm>
            <a:off x="9813851" y="1190845"/>
            <a:ext cx="2179676" cy="4178598"/>
          </a:xfrm>
          <a:prstGeom prst="rect">
            <a:avLst/>
          </a:prstGeom>
          <a:noFill/>
          <a:ln w="9525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400" dirty="0">
              <a:solidFill>
                <a:srgbClr val="014679"/>
              </a:solidFill>
              <a:ea typeface="Microsoft YaHei" panose="020B0503020204020204" pitchFamily="34" charset="-122"/>
            </a:endParaRP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Hỗ trợ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các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loại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câu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hỏi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:</a:t>
            </a:r>
          </a:p>
          <a:p>
            <a:pPr marL="285750" indent="-28575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Đúng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/Sai</a:t>
            </a:r>
          </a:p>
          <a:p>
            <a:pPr marL="285750" indent="-28575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Một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lựa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chọn</a:t>
            </a:r>
            <a:endParaRPr lang="en-US" dirty="0">
              <a:solidFill>
                <a:srgbClr val="014679"/>
              </a:solidFill>
              <a:ea typeface="Microsoft YaHei" panose="020B0503020204020204" pitchFamily="34" charset="-122"/>
            </a:endParaRPr>
          </a:p>
          <a:p>
            <a:pPr marL="285750" indent="-28575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Nhiều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lựa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chọn</a:t>
            </a:r>
            <a:endParaRPr lang="en-US" dirty="0">
              <a:solidFill>
                <a:srgbClr val="014679"/>
              </a:solidFill>
              <a:ea typeface="Microsoft YaHei" panose="020B0503020204020204" pitchFamily="34" charset="-122"/>
            </a:endParaRPr>
          </a:p>
          <a:p>
            <a:pPr marL="285750" indent="-28575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Ghép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nối</a:t>
            </a:r>
            <a:endParaRPr lang="en-US" dirty="0">
              <a:solidFill>
                <a:srgbClr val="014679"/>
              </a:solidFill>
              <a:ea typeface="Microsoft YaHei" panose="020B0503020204020204" pitchFamily="34" charset="-122"/>
            </a:endParaRPr>
          </a:p>
          <a:p>
            <a:pPr marL="285750" indent="-28575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Điền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khuyết</a:t>
            </a:r>
            <a:endParaRPr lang="en-US" dirty="0">
              <a:solidFill>
                <a:srgbClr val="014679"/>
              </a:solidFill>
              <a:ea typeface="Microsoft YaHei" panose="020B0503020204020204" pitchFamily="34" charset="-122"/>
            </a:endParaRP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dirty="0">
                <a:solidFill>
                  <a:srgbClr val="C00000"/>
                </a:solidFill>
                <a:ea typeface="Microsoft YaHei" panose="020B0503020204020204" pitchFamily="34" charset="-122"/>
              </a:rPr>
              <a:t>Hỗ trợ </a:t>
            </a:r>
            <a:r>
              <a:rPr lang="en-US" dirty="0" err="1">
                <a:solidFill>
                  <a:srgbClr val="C00000"/>
                </a:solidFill>
                <a:ea typeface="Microsoft YaHei" panose="020B0503020204020204" pitchFamily="34" charset="-122"/>
              </a:rPr>
              <a:t>thiết</a:t>
            </a:r>
            <a:r>
              <a:rPr lang="en-US" dirty="0">
                <a:solidFill>
                  <a:srgbClr val="C00000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C00000"/>
                </a:solidFill>
                <a:ea typeface="Microsoft YaHei" panose="020B0503020204020204" pitchFamily="34" charset="-122"/>
              </a:rPr>
              <a:t>lập</a:t>
            </a:r>
            <a:r>
              <a:rPr lang="en-US" dirty="0">
                <a:solidFill>
                  <a:srgbClr val="C00000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C00000"/>
                </a:solidFill>
                <a:ea typeface="Microsoft YaHei" panose="020B0503020204020204" pitchFamily="34" charset="-122"/>
              </a:rPr>
              <a:t>các</a:t>
            </a:r>
            <a:r>
              <a:rPr lang="en-US" dirty="0">
                <a:solidFill>
                  <a:srgbClr val="C00000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C00000"/>
                </a:solidFill>
                <a:ea typeface="Microsoft YaHei" panose="020B0503020204020204" pitchFamily="34" charset="-122"/>
              </a:rPr>
              <a:t>cấu</a:t>
            </a:r>
            <a:r>
              <a:rPr lang="en-US" dirty="0">
                <a:solidFill>
                  <a:srgbClr val="C00000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C00000"/>
                </a:solidFill>
                <a:ea typeface="Microsoft YaHei" panose="020B0503020204020204" pitchFamily="34" charset="-122"/>
              </a:rPr>
              <a:t>hình</a:t>
            </a:r>
            <a:r>
              <a:rPr lang="en-US" dirty="0">
                <a:solidFill>
                  <a:srgbClr val="C00000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C00000"/>
                </a:solidFill>
                <a:ea typeface="Microsoft YaHei" panose="020B0503020204020204" pitchFamily="34" charset="-122"/>
              </a:rPr>
              <a:t>cuộc</a:t>
            </a:r>
            <a:r>
              <a:rPr lang="en-US" dirty="0">
                <a:solidFill>
                  <a:srgbClr val="C00000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C00000"/>
                </a:solidFill>
                <a:ea typeface="Microsoft YaHei" panose="020B0503020204020204" pitchFamily="34" charset="-122"/>
              </a:rPr>
              <a:t>thi</a:t>
            </a:r>
            <a:r>
              <a:rPr lang="en-US" dirty="0">
                <a:solidFill>
                  <a:srgbClr val="C00000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C00000"/>
                </a:solidFill>
                <a:ea typeface="Microsoft YaHei" panose="020B0503020204020204" pitchFamily="34" charset="-122"/>
              </a:rPr>
              <a:t>tùy</a:t>
            </a:r>
            <a:r>
              <a:rPr lang="en-US" dirty="0">
                <a:solidFill>
                  <a:srgbClr val="C00000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C00000"/>
                </a:solidFill>
                <a:ea typeface="Microsoft YaHei" panose="020B0503020204020204" pitchFamily="34" charset="-122"/>
              </a:rPr>
              <a:t>biến</a:t>
            </a:r>
            <a:endParaRPr lang="en-US" dirty="0">
              <a:solidFill>
                <a:srgbClr val="C00000"/>
              </a:solidFill>
              <a:ea typeface="Microsoft YaHei" panose="020B0503020204020204" pitchFamily="34" charset="-122"/>
            </a:endParaRP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500" dirty="0">
              <a:solidFill>
                <a:srgbClr val="014679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551B158-2C33-46A9-9DEC-DF36065CEBC4}"/>
              </a:ext>
            </a:extLst>
          </p:cNvPr>
          <p:cNvSpPr txBox="1"/>
          <p:nvPr/>
        </p:nvSpPr>
        <p:spPr>
          <a:xfrm>
            <a:off x="9813850" y="1193428"/>
            <a:ext cx="2179676" cy="353943"/>
          </a:xfrm>
          <a:prstGeom prst="rect">
            <a:avLst/>
          </a:prstGeom>
          <a:solidFill>
            <a:srgbClr val="20B9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/>
              <a:t>NGÂN HÀNG CÂU HỎI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65B0AEF-83EB-4BEF-A5A3-42F28157EEC0}"/>
              </a:ext>
            </a:extLst>
          </p:cNvPr>
          <p:cNvSpPr/>
          <p:nvPr/>
        </p:nvSpPr>
        <p:spPr bwMode="auto">
          <a:xfrm>
            <a:off x="340240" y="5664571"/>
            <a:ext cx="11653286" cy="369332"/>
          </a:xfrm>
          <a:prstGeom prst="rect">
            <a:avLst/>
          </a:prstGeom>
          <a:solidFill>
            <a:srgbClr val="20B99A"/>
          </a:solidFill>
          <a:ln w="9525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effectLst/>
                <a:ea typeface="Microsoft YaHei" panose="020B0503020204020204" pitchFamily="34" charset="-122"/>
              </a:rPr>
              <a:t>VNPT eLearning School Platform</a:t>
            </a:r>
          </a:p>
        </p:txBody>
      </p:sp>
    </p:spTree>
    <p:extLst>
      <p:ext uri="{BB962C8B-B14F-4D97-AF65-F5344CB8AC3E}">
        <p14:creationId xmlns:p14="http://schemas.microsoft.com/office/powerpoint/2010/main" val="290443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1123823" y="266700"/>
            <a:ext cx="10227754" cy="4318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 kern="120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2pPr>
            <a:lvl3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3pPr>
            <a:lvl4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4pPr>
            <a:lvl5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5pPr>
            <a:lvl6pPr marL="25146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6pPr>
            <a:lvl7pPr marL="29718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7pPr>
            <a:lvl8pPr marL="34290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8pPr>
            <a:lvl9pPr marL="38862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 dirty="0">
                <a:latin typeface="+mn-lt"/>
              </a:rPr>
              <a:t>CÁC MODULE CHÍNH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F56B511-3CF4-49A0-AC52-BE230150FEAB}"/>
              </a:ext>
            </a:extLst>
          </p:cNvPr>
          <p:cNvSpPr/>
          <p:nvPr/>
        </p:nvSpPr>
        <p:spPr bwMode="auto">
          <a:xfrm>
            <a:off x="2860159" y="1190848"/>
            <a:ext cx="2073348" cy="4178598"/>
          </a:xfrm>
          <a:prstGeom prst="rect">
            <a:avLst/>
          </a:prstGeom>
          <a:noFill/>
          <a:ln w="9525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500" dirty="0">
              <a:solidFill>
                <a:srgbClr val="014679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  <a:p>
            <a:pPr marL="285750" indent="-28575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Gửi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yêu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cầu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hỗ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trợ</a:t>
            </a:r>
          </a:p>
          <a:p>
            <a:pPr marL="285750" indent="-28575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Gửi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liên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hệ</a:t>
            </a:r>
            <a:endParaRPr lang="en-US" dirty="0">
              <a:solidFill>
                <a:srgbClr val="014679"/>
              </a:solidFill>
              <a:ea typeface="Microsoft YaHei" panose="020B0503020204020204" pitchFamily="34" charset="-122"/>
            </a:endParaRPr>
          </a:p>
          <a:p>
            <a:pPr marL="285750" indent="-28575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Yêu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cầu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đổi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Mật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khẩu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(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đối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với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tài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khoản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đăng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nhập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bằng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email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cá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nhân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)</a:t>
            </a:r>
          </a:p>
          <a:p>
            <a:pPr marL="285750" indent="-28575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Xem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h</a:t>
            </a:r>
            <a:r>
              <a:rPr lang="vi-VN" dirty="0">
                <a:solidFill>
                  <a:srgbClr val="014679"/>
                </a:solidFill>
                <a:ea typeface="Microsoft YaHei" panose="020B0503020204020204" pitchFamily="34" charset="-122"/>
              </a:rPr>
              <a:t>ư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ớng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dẫn</a:t>
            </a:r>
            <a:endParaRPr lang="en-US" dirty="0">
              <a:solidFill>
                <a:srgbClr val="014679"/>
              </a:solidFill>
              <a:ea typeface="Microsoft YaHei" panose="020B0503020204020204" pitchFamily="34" charset="-122"/>
            </a:endParaRPr>
          </a:p>
          <a:p>
            <a:pPr marL="285750" indent="-28575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Hotline</a:t>
            </a:r>
            <a:endParaRPr lang="en-US" dirty="0">
              <a:solidFill>
                <a:srgbClr val="C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1A64F9-3BA5-43CE-939B-578AD5B9727F}"/>
              </a:ext>
            </a:extLst>
          </p:cNvPr>
          <p:cNvSpPr/>
          <p:nvPr/>
        </p:nvSpPr>
        <p:spPr bwMode="auto">
          <a:xfrm>
            <a:off x="5178056" y="1190845"/>
            <a:ext cx="2073348" cy="4178598"/>
          </a:xfrm>
          <a:prstGeom prst="rect">
            <a:avLst/>
          </a:prstGeom>
          <a:noFill/>
          <a:ln w="9525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500" dirty="0">
              <a:solidFill>
                <a:srgbClr val="014679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  <a:p>
            <a:pPr marL="285750" indent="-28575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C00000"/>
                </a:solidFill>
                <a:ea typeface="Microsoft YaHei" panose="020B0503020204020204" pitchFamily="34" charset="-122"/>
              </a:rPr>
              <a:t>Quản</a:t>
            </a:r>
            <a:r>
              <a:rPr lang="en-US" dirty="0">
                <a:solidFill>
                  <a:srgbClr val="C00000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C00000"/>
                </a:solidFill>
                <a:ea typeface="Microsoft YaHei" panose="020B0503020204020204" pitchFamily="34" charset="-122"/>
              </a:rPr>
              <a:t>lý</a:t>
            </a:r>
            <a:r>
              <a:rPr lang="en-US" dirty="0">
                <a:solidFill>
                  <a:srgbClr val="C00000"/>
                </a:solidFill>
                <a:ea typeface="Microsoft YaHei" panose="020B0503020204020204" pitchFamily="34" charset="-122"/>
              </a:rPr>
              <a:t> ng</a:t>
            </a:r>
            <a:r>
              <a:rPr lang="vi-VN" dirty="0">
                <a:solidFill>
                  <a:srgbClr val="C00000"/>
                </a:solidFill>
                <a:ea typeface="Microsoft YaHei" panose="020B0503020204020204" pitchFamily="34" charset="-122"/>
              </a:rPr>
              <a:t>ư</a:t>
            </a:r>
            <a:r>
              <a:rPr lang="en-US" dirty="0" err="1">
                <a:solidFill>
                  <a:srgbClr val="C00000"/>
                </a:solidFill>
                <a:ea typeface="Microsoft YaHei" panose="020B0503020204020204" pitchFamily="34" charset="-122"/>
              </a:rPr>
              <a:t>ời</a:t>
            </a:r>
            <a:r>
              <a:rPr lang="en-US" dirty="0">
                <a:solidFill>
                  <a:srgbClr val="C00000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C00000"/>
                </a:solidFill>
                <a:ea typeface="Microsoft YaHei" panose="020B0503020204020204" pitchFamily="34" charset="-122"/>
              </a:rPr>
              <a:t>dùng</a:t>
            </a:r>
            <a:r>
              <a:rPr lang="en-US" dirty="0">
                <a:solidFill>
                  <a:srgbClr val="C00000"/>
                </a:solidFill>
                <a:ea typeface="Microsoft YaHei" panose="020B0503020204020204" pitchFamily="34" charset="-122"/>
              </a:rPr>
              <a:t> (</a:t>
            </a:r>
            <a:r>
              <a:rPr lang="en-US" dirty="0" err="1">
                <a:solidFill>
                  <a:srgbClr val="C00000"/>
                </a:solidFill>
                <a:ea typeface="Microsoft YaHei" panose="020B0503020204020204" pitchFamily="34" charset="-122"/>
              </a:rPr>
              <a:t>giáo</a:t>
            </a:r>
            <a:r>
              <a:rPr lang="en-US" dirty="0">
                <a:solidFill>
                  <a:srgbClr val="C00000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C00000"/>
                </a:solidFill>
                <a:ea typeface="Microsoft YaHei" panose="020B0503020204020204" pitchFamily="34" charset="-122"/>
              </a:rPr>
              <a:t>viên</a:t>
            </a:r>
            <a:r>
              <a:rPr lang="en-US">
                <a:solidFill>
                  <a:srgbClr val="C00000"/>
                </a:solidFill>
                <a:ea typeface="Microsoft YaHei" panose="020B0503020204020204" pitchFamily="34" charset="-122"/>
              </a:rPr>
              <a:t>, HỌC SINH…)</a:t>
            </a:r>
            <a:endParaRPr lang="en-US" dirty="0">
              <a:solidFill>
                <a:srgbClr val="C00000"/>
              </a:solidFill>
              <a:ea typeface="Microsoft YaHei" panose="020B0503020204020204" pitchFamily="34" charset="-122"/>
            </a:endParaRPr>
          </a:p>
          <a:p>
            <a:pPr marL="285750" indent="-28575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Quản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lý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cấu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hình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hệ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thống</a:t>
            </a:r>
            <a:endParaRPr lang="en-US" dirty="0">
              <a:solidFill>
                <a:srgbClr val="014679"/>
              </a:solidFill>
              <a:ea typeface="Microsoft YaHei" panose="020B0503020204020204" pitchFamily="34" charset="-122"/>
            </a:endParaRPr>
          </a:p>
          <a:p>
            <a:pPr marL="285750" indent="-28575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Quản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lý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email template</a:t>
            </a:r>
          </a:p>
          <a:p>
            <a:pPr marL="285750" indent="-28575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Thống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kê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hoạt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động</a:t>
            </a:r>
            <a:endParaRPr lang="en-US" dirty="0">
              <a:solidFill>
                <a:srgbClr val="014679"/>
              </a:solidFill>
              <a:ea typeface="Microsoft YaHei" panose="020B0503020204020204" pitchFamily="34" charset="-122"/>
            </a:endParaRPr>
          </a:p>
          <a:p>
            <a:pPr marL="285750" indent="-28575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Danh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mục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đ</a:t>
            </a:r>
            <a:r>
              <a:rPr lang="vi-VN" dirty="0">
                <a:solidFill>
                  <a:srgbClr val="014679"/>
                </a:solidFill>
                <a:ea typeface="Microsoft YaHei" panose="020B0503020204020204" pitchFamily="34" charset="-122"/>
              </a:rPr>
              <a:t>ơ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n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vị</a:t>
            </a:r>
            <a:endParaRPr lang="en-US" dirty="0">
              <a:solidFill>
                <a:srgbClr val="014679"/>
              </a:solidFill>
              <a:ea typeface="Microsoft YaHei" panose="020B0503020204020204" pitchFamily="34" charset="-122"/>
            </a:endParaRPr>
          </a:p>
          <a:p>
            <a:pPr marL="285750" indent="-28575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Danh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mục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chức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danh</a:t>
            </a:r>
            <a:endParaRPr lang="en-US" dirty="0">
              <a:solidFill>
                <a:srgbClr val="014679"/>
              </a:solidFill>
              <a:ea typeface="Microsoft YaHei" panose="020B0503020204020204" pitchFamily="34" charset="-122"/>
            </a:endParaRPr>
          </a:p>
          <a:p>
            <a:pPr marL="285750" indent="-28575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Quản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lý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trang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tĩnh</a:t>
            </a:r>
            <a:endParaRPr lang="en-US" dirty="0">
              <a:solidFill>
                <a:srgbClr val="014679"/>
              </a:solidFill>
              <a:ea typeface="Microsoft YaHei" panose="020B0503020204020204" pitchFamily="34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57C696-A860-40DC-AC93-FD66E721B802}"/>
              </a:ext>
            </a:extLst>
          </p:cNvPr>
          <p:cNvSpPr txBox="1"/>
          <p:nvPr/>
        </p:nvSpPr>
        <p:spPr>
          <a:xfrm>
            <a:off x="2860159" y="1190846"/>
            <a:ext cx="2073348" cy="369332"/>
          </a:xfrm>
          <a:prstGeom prst="rect">
            <a:avLst/>
          </a:prstGeom>
          <a:solidFill>
            <a:srgbClr val="20B9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HỖ TRỢ - LIÊN HỆ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0A27EC-9E0F-46FD-A13C-B1D07D741208}"/>
              </a:ext>
            </a:extLst>
          </p:cNvPr>
          <p:cNvSpPr txBox="1"/>
          <p:nvPr/>
        </p:nvSpPr>
        <p:spPr>
          <a:xfrm>
            <a:off x="5178056" y="1193429"/>
            <a:ext cx="2073348" cy="369332"/>
          </a:xfrm>
          <a:prstGeom prst="rect">
            <a:avLst/>
          </a:prstGeom>
          <a:solidFill>
            <a:srgbClr val="20B9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HỆ THỐNG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80DFB82-8118-4DBC-86B5-1F3882B5377D}"/>
              </a:ext>
            </a:extLst>
          </p:cNvPr>
          <p:cNvSpPr/>
          <p:nvPr/>
        </p:nvSpPr>
        <p:spPr bwMode="auto">
          <a:xfrm>
            <a:off x="340240" y="1190846"/>
            <a:ext cx="2275369" cy="4178598"/>
          </a:xfrm>
          <a:prstGeom prst="rect">
            <a:avLst/>
          </a:prstGeom>
          <a:noFill/>
          <a:ln w="9525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500" b="0" i="0" u="none" strike="noStrike" cap="none" normalizeH="0" baseline="0" dirty="0">
              <a:ln>
                <a:noFill/>
              </a:ln>
              <a:solidFill>
                <a:srgbClr val="014679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  <a:p>
            <a:pPr marL="285750" marR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</a:pP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Sự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kiện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(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cho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phép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cấu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hình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thời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điểm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,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địa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điểm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)</a:t>
            </a:r>
          </a:p>
          <a:p>
            <a:pPr marL="285750" marR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14679"/>
                </a:solidFill>
                <a:effectLst/>
                <a:ea typeface="Microsoft YaHei" panose="020B0503020204020204" pitchFamily="34" charset="-122"/>
              </a:rPr>
              <a:t>Tin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14679"/>
                </a:solidFill>
                <a:effectLst/>
                <a:ea typeface="Microsoft YaHei" panose="020B0503020204020204" pitchFamily="34" charset="-122"/>
              </a:rPr>
              <a:t>tức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014679"/>
              </a:solidFill>
              <a:effectLst/>
              <a:ea typeface="Microsoft YaHei" panose="020B0503020204020204" pitchFamily="34" charset="-122"/>
            </a:endParaRPr>
          </a:p>
          <a:p>
            <a:pPr marL="285750" marR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14679"/>
                </a:solidFill>
                <a:effectLst/>
                <a:ea typeface="Microsoft YaHei" panose="020B0503020204020204" pitchFamily="34" charset="-122"/>
              </a:rPr>
              <a:t>Đ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ăng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ký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nhận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bản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tin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05774E-6EA1-41CE-B248-EA4DD5F0E0AC}"/>
              </a:ext>
            </a:extLst>
          </p:cNvPr>
          <p:cNvSpPr txBox="1"/>
          <p:nvPr/>
        </p:nvSpPr>
        <p:spPr>
          <a:xfrm>
            <a:off x="340241" y="1190844"/>
            <a:ext cx="2275368" cy="369332"/>
          </a:xfrm>
          <a:prstGeom prst="rect">
            <a:avLst/>
          </a:prstGeom>
          <a:solidFill>
            <a:srgbClr val="20B9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TIN TỨC – SỰ KIỆN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476D7DF-9583-4B22-8741-CB2B8F83CF67}"/>
              </a:ext>
            </a:extLst>
          </p:cNvPr>
          <p:cNvSpPr/>
          <p:nvPr/>
        </p:nvSpPr>
        <p:spPr bwMode="auto">
          <a:xfrm>
            <a:off x="7538484" y="1190845"/>
            <a:ext cx="2094614" cy="4178598"/>
          </a:xfrm>
          <a:prstGeom prst="rect">
            <a:avLst/>
          </a:prstGeom>
          <a:noFill/>
          <a:ln w="9525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500" dirty="0">
              <a:solidFill>
                <a:srgbClr val="014679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  <a:p>
            <a:pPr marL="285750" indent="-28575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Cho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phép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tạo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vai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trò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động</a:t>
            </a:r>
            <a:endParaRPr lang="en-US" dirty="0">
              <a:solidFill>
                <a:srgbClr val="014679"/>
              </a:solidFill>
              <a:ea typeface="Microsoft YaHei" panose="020B0503020204020204" pitchFamily="34" charset="-122"/>
            </a:endParaRPr>
          </a:p>
          <a:p>
            <a:pPr marL="285750" indent="-28575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Cho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phép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gán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ng</a:t>
            </a:r>
            <a:r>
              <a:rPr lang="vi-VN" dirty="0">
                <a:solidFill>
                  <a:srgbClr val="014679"/>
                </a:solidFill>
                <a:ea typeface="Microsoft YaHei" panose="020B0503020204020204" pitchFamily="34" charset="-122"/>
              </a:rPr>
              <a:t>ư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ời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dùng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vào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các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vai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trò</a:t>
            </a:r>
            <a:endParaRPr lang="en-US" dirty="0">
              <a:solidFill>
                <a:srgbClr val="014679"/>
              </a:solidFill>
              <a:ea typeface="Microsoft YaHei" panose="020B0503020204020204" pitchFamily="34" charset="-122"/>
            </a:endParaRPr>
          </a:p>
          <a:p>
            <a:pPr marL="285750" indent="-28575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Cho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phép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gắn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các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chức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năng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động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vào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từng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vai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trò</a:t>
            </a:r>
            <a:endParaRPr lang="en-US" dirty="0">
              <a:solidFill>
                <a:srgbClr val="014679"/>
              </a:solidFill>
              <a:ea typeface="Microsoft YaHei" panose="020B0503020204020204" pitchFamily="34" charset="-12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C54FCD-34B3-4635-AC27-DF8F927AF5B6}"/>
              </a:ext>
            </a:extLst>
          </p:cNvPr>
          <p:cNvSpPr txBox="1"/>
          <p:nvPr/>
        </p:nvSpPr>
        <p:spPr>
          <a:xfrm>
            <a:off x="7538483" y="1193429"/>
            <a:ext cx="2094614" cy="369332"/>
          </a:xfrm>
          <a:prstGeom prst="rect">
            <a:avLst/>
          </a:prstGeom>
          <a:solidFill>
            <a:srgbClr val="20B9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PHÂN QUYỀN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FC46307-51A4-4211-8356-A44AD2A0E431}"/>
              </a:ext>
            </a:extLst>
          </p:cNvPr>
          <p:cNvSpPr/>
          <p:nvPr/>
        </p:nvSpPr>
        <p:spPr bwMode="auto">
          <a:xfrm>
            <a:off x="9813851" y="1190845"/>
            <a:ext cx="2179676" cy="4178598"/>
          </a:xfrm>
          <a:prstGeom prst="rect">
            <a:avLst/>
          </a:prstGeom>
          <a:noFill/>
          <a:ln w="9525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400" dirty="0">
              <a:solidFill>
                <a:srgbClr val="014679"/>
              </a:solidFill>
              <a:ea typeface="Microsoft YaHei" panose="020B0503020204020204" pitchFamily="34" charset="-122"/>
            </a:endParaRP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Hỗ trợ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các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báo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cáo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khác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nhau</a:t>
            </a:r>
            <a:endParaRPr lang="en-US" dirty="0">
              <a:solidFill>
                <a:srgbClr val="014679"/>
              </a:solidFill>
              <a:ea typeface="Microsoft YaHei" panose="020B0503020204020204" pitchFamily="34" charset="-122"/>
            </a:endParaRPr>
          </a:p>
          <a:p>
            <a:pPr marL="285750" indent="-28575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Đúng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/Sai</a:t>
            </a:r>
          </a:p>
          <a:p>
            <a:pPr marL="285750" indent="-28575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Một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lựa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chọn</a:t>
            </a:r>
            <a:endParaRPr lang="en-US" dirty="0">
              <a:solidFill>
                <a:srgbClr val="014679"/>
              </a:solidFill>
              <a:ea typeface="Microsoft YaHei" panose="020B0503020204020204" pitchFamily="34" charset="-122"/>
            </a:endParaRPr>
          </a:p>
          <a:p>
            <a:pPr marL="285750" indent="-28575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Nhiều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lựa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chọn</a:t>
            </a:r>
            <a:endParaRPr lang="en-US" dirty="0">
              <a:solidFill>
                <a:srgbClr val="014679"/>
              </a:solidFill>
              <a:ea typeface="Microsoft YaHei" panose="020B0503020204020204" pitchFamily="34" charset="-122"/>
            </a:endParaRPr>
          </a:p>
          <a:p>
            <a:pPr marL="285750" indent="-28575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Ghép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nối</a:t>
            </a:r>
            <a:endParaRPr lang="en-US" dirty="0">
              <a:solidFill>
                <a:srgbClr val="014679"/>
              </a:solidFill>
              <a:ea typeface="Microsoft YaHei" panose="020B0503020204020204" pitchFamily="34" charset="-122"/>
            </a:endParaRPr>
          </a:p>
          <a:p>
            <a:pPr marL="285750" indent="-28575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Điền</a:t>
            </a:r>
            <a:r>
              <a:rPr lang="en-US" dirty="0">
                <a:solidFill>
                  <a:srgbClr val="014679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014679"/>
                </a:solidFill>
                <a:ea typeface="Microsoft YaHei" panose="020B0503020204020204" pitchFamily="34" charset="-122"/>
              </a:rPr>
              <a:t>khuyết</a:t>
            </a:r>
            <a:endParaRPr lang="en-US" dirty="0">
              <a:solidFill>
                <a:srgbClr val="014679"/>
              </a:solidFill>
              <a:ea typeface="Microsoft YaHei" panose="020B0503020204020204" pitchFamily="34" charset="-122"/>
            </a:endParaRP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dirty="0">
                <a:solidFill>
                  <a:srgbClr val="C00000"/>
                </a:solidFill>
                <a:ea typeface="Microsoft YaHei" panose="020B0503020204020204" pitchFamily="34" charset="-122"/>
              </a:rPr>
              <a:t>Hỗ trợ </a:t>
            </a:r>
            <a:r>
              <a:rPr lang="en-US" dirty="0" err="1">
                <a:solidFill>
                  <a:srgbClr val="C00000"/>
                </a:solidFill>
                <a:ea typeface="Microsoft YaHei" panose="020B0503020204020204" pitchFamily="34" charset="-122"/>
              </a:rPr>
              <a:t>thiết</a:t>
            </a:r>
            <a:r>
              <a:rPr lang="en-US" dirty="0">
                <a:solidFill>
                  <a:srgbClr val="C00000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C00000"/>
                </a:solidFill>
                <a:ea typeface="Microsoft YaHei" panose="020B0503020204020204" pitchFamily="34" charset="-122"/>
              </a:rPr>
              <a:t>lập</a:t>
            </a:r>
            <a:r>
              <a:rPr lang="en-US" dirty="0">
                <a:solidFill>
                  <a:srgbClr val="C00000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C00000"/>
                </a:solidFill>
                <a:ea typeface="Microsoft YaHei" panose="020B0503020204020204" pitchFamily="34" charset="-122"/>
              </a:rPr>
              <a:t>động</a:t>
            </a:r>
            <a:r>
              <a:rPr lang="en-US" dirty="0">
                <a:solidFill>
                  <a:srgbClr val="C00000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C00000"/>
                </a:solidFill>
                <a:ea typeface="Microsoft YaHei" panose="020B0503020204020204" pitchFamily="34" charset="-122"/>
              </a:rPr>
              <a:t>các</a:t>
            </a:r>
            <a:r>
              <a:rPr lang="en-US" dirty="0">
                <a:solidFill>
                  <a:srgbClr val="C00000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C00000"/>
                </a:solidFill>
                <a:ea typeface="Microsoft YaHei" panose="020B0503020204020204" pitchFamily="34" charset="-122"/>
              </a:rPr>
              <a:t>mẫu</a:t>
            </a:r>
            <a:r>
              <a:rPr lang="en-US" dirty="0">
                <a:solidFill>
                  <a:srgbClr val="C00000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C00000"/>
                </a:solidFill>
                <a:ea typeface="Microsoft YaHei" panose="020B0503020204020204" pitchFamily="34" charset="-122"/>
              </a:rPr>
              <a:t>báo</a:t>
            </a:r>
            <a:r>
              <a:rPr lang="en-US" dirty="0">
                <a:solidFill>
                  <a:srgbClr val="C00000"/>
                </a:solidFill>
                <a:ea typeface="Microsoft YaHei" panose="020B0503020204020204" pitchFamily="34" charset="-122"/>
              </a:rPr>
              <a:t> </a:t>
            </a:r>
            <a:r>
              <a:rPr lang="en-US" dirty="0" err="1">
                <a:solidFill>
                  <a:srgbClr val="C00000"/>
                </a:solidFill>
                <a:ea typeface="Microsoft YaHei" panose="020B0503020204020204" pitchFamily="34" charset="-122"/>
              </a:rPr>
              <a:t>cáo</a:t>
            </a:r>
            <a:endParaRPr lang="en-US" dirty="0">
              <a:solidFill>
                <a:srgbClr val="C00000"/>
              </a:solidFill>
              <a:ea typeface="Microsoft YaHei" panose="020B0503020204020204" pitchFamily="34" charset="-122"/>
            </a:endParaRP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500" dirty="0">
              <a:solidFill>
                <a:srgbClr val="014679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551B158-2C33-46A9-9DEC-DF36065CEBC4}"/>
              </a:ext>
            </a:extLst>
          </p:cNvPr>
          <p:cNvSpPr txBox="1"/>
          <p:nvPr/>
        </p:nvSpPr>
        <p:spPr>
          <a:xfrm>
            <a:off x="9813850" y="1193428"/>
            <a:ext cx="2179676" cy="353943"/>
          </a:xfrm>
          <a:prstGeom prst="rect">
            <a:avLst/>
          </a:prstGeom>
          <a:solidFill>
            <a:srgbClr val="20B9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/>
              <a:t>BÁO CÁO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65B0AEF-83EB-4BEF-A5A3-42F28157EEC0}"/>
              </a:ext>
            </a:extLst>
          </p:cNvPr>
          <p:cNvSpPr/>
          <p:nvPr/>
        </p:nvSpPr>
        <p:spPr bwMode="auto">
          <a:xfrm>
            <a:off x="340240" y="5664571"/>
            <a:ext cx="11653286" cy="369332"/>
          </a:xfrm>
          <a:prstGeom prst="rect">
            <a:avLst/>
          </a:prstGeom>
          <a:solidFill>
            <a:srgbClr val="20B99A"/>
          </a:solidFill>
          <a:ln w="9525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effectLst/>
                <a:ea typeface="Microsoft YaHei" panose="020B0503020204020204" pitchFamily="34" charset="-122"/>
              </a:rPr>
              <a:t>VNPT eLearning School Platform</a:t>
            </a:r>
          </a:p>
        </p:txBody>
      </p:sp>
    </p:spTree>
    <p:extLst>
      <p:ext uri="{BB962C8B-B14F-4D97-AF65-F5344CB8AC3E}">
        <p14:creationId xmlns:p14="http://schemas.microsoft.com/office/powerpoint/2010/main" val="326197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951A98-21F6-4A77-973A-154EA670D89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6276386-901D-544C-BAA2-153A3CB7EA4A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20A7F0B-2C87-4F12-BB5F-956981C141AF}"/>
              </a:ext>
            </a:extLst>
          </p:cNvPr>
          <p:cNvSpPr txBox="1">
            <a:spLocks/>
          </p:cNvSpPr>
          <p:nvPr/>
        </p:nvSpPr>
        <p:spPr>
          <a:xfrm>
            <a:off x="1123823" y="266700"/>
            <a:ext cx="10227754" cy="4318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 kern="120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2pPr>
            <a:lvl3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3pPr>
            <a:lvl4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4pPr>
            <a:lvl5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defRPr>
            </a:lvl5pPr>
            <a:lvl6pPr marL="25146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6pPr>
            <a:lvl7pPr marL="29718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7pPr>
            <a:lvl8pPr marL="34290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8pPr>
            <a:lvl9pPr marL="3886200" indent="-22860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 dirty="0">
                <a:latin typeface="+mn-lt"/>
              </a:rPr>
              <a:t>CÁC VAI TRÒ CHÍNH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03221A-1C78-4C0F-8467-3324B1F9A3E5}"/>
              </a:ext>
            </a:extLst>
          </p:cNvPr>
          <p:cNvSpPr/>
          <p:nvPr/>
        </p:nvSpPr>
        <p:spPr bwMode="auto">
          <a:xfrm>
            <a:off x="1204267" y="2627757"/>
            <a:ext cx="4718043" cy="2887017"/>
          </a:xfrm>
          <a:prstGeom prst="rect">
            <a:avLst/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en-US" sz="2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ea typeface="Microsoft YaHei" panose="020B0503020204020204" pitchFamily="34" charset="-122"/>
              </a:rPr>
              <a:t>HỌC SINH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ea typeface="Microsoft YaHei" panose="020B0503020204020204" pitchFamily="34" charset="-12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EA43D8-5795-40A4-AC06-A060CE549727}"/>
              </a:ext>
            </a:extLst>
          </p:cNvPr>
          <p:cNvSpPr/>
          <p:nvPr/>
        </p:nvSpPr>
        <p:spPr bwMode="auto">
          <a:xfrm>
            <a:off x="6464594" y="2627757"/>
            <a:ext cx="4603583" cy="288701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Microsoft YaHei" panose="020B0503020204020204" pitchFamily="34" charset="-122"/>
              </a:rPr>
              <a:t>QUẢN TRỊ HỆ THỐNG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81AD51-6137-4B46-8386-4B63E818290B}"/>
              </a:ext>
            </a:extLst>
          </p:cNvPr>
          <p:cNvSpPr/>
          <p:nvPr/>
        </p:nvSpPr>
        <p:spPr bwMode="auto">
          <a:xfrm>
            <a:off x="6796202" y="3370527"/>
            <a:ext cx="3891175" cy="489616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14679"/>
                </a:solidFill>
                <a:effectLst/>
                <a:ea typeface="Microsoft YaHei" panose="020B0503020204020204" pitchFamily="34" charset="-122"/>
              </a:rPr>
              <a:t>TỔ CH</a:t>
            </a:r>
            <a:r>
              <a:rPr lang="en-US" sz="2000" b="1" dirty="0">
                <a:solidFill>
                  <a:srgbClr val="014679"/>
                </a:solidFill>
                <a:ea typeface="Microsoft YaHei" panose="020B0503020204020204" pitchFamily="34" charset="-122"/>
              </a:rPr>
              <a:t>ỨC ĐÀO TẠO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14679"/>
              </a:solidFill>
              <a:effectLst/>
              <a:ea typeface="Microsoft YaHei" panose="020B0503020204020204" pitchFamily="34" charset="-122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E07CD4-1709-483D-A69C-42107DB4E5ED}"/>
              </a:ext>
            </a:extLst>
          </p:cNvPr>
          <p:cNvSpPr/>
          <p:nvPr/>
        </p:nvSpPr>
        <p:spPr bwMode="auto">
          <a:xfrm>
            <a:off x="6794204" y="4012275"/>
            <a:ext cx="3891175" cy="489616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2000" b="1" dirty="0">
                <a:solidFill>
                  <a:srgbClr val="014679"/>
                </a:solidFill>
                <a:ea typeface="Microsoft YaHei" panose="020B0503020204020204" pitchFamily="34" charset="-122"/>
              </a:rPr>
              <a:t>QUẢN LÝ ĐÀO TẠO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C6CABD-8D3A-4D6E-B547-25DBBFBF74E6}"/>
              </a:ext>
            </a:extLst>
          </p:cNvPr>
          <p:cNvSpPr/>
          <p:nvPr/>
        </p:nvSpPr>
        <p:spPr bwMode="auto">
          <a:xfrm>
            <a:off x="6798295" y="4632867"/>
            <a:ext cx="3891175" cy="489616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2000" b="1" dirty="0">
                <a:solidFill>
                  <a:srgbClr val="014679"/>
                </a:solidFill>
                <a:ea typeface="Microsoft YaHei" panose="020B0503020204020204" pitchFamily="34" charset="-122"/>
              </a:rPr>
              <a:t>GIÁO VIÊN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359053-228F-43FC-BDE5-E5476E5E1E7F}"/>
              </a:ext>
            </a:extLst>
          </p:cNvPr>
          <p:cNvSpPr/>
          <p:nvPr/>
        </p:nvSpPr>
        <p:spPr bwMode="auto">
          <a:xfrm>
            <a:off x="1506620" y="3336105"/>
            <a:ext cx="4064840" cy="498803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2000" b="1" dirty="0">
                <a:solidFill>
                  <a:srgbClr val="014679"/>
                </a:solidFill>
                <a:ea typeface="Microsoft YaHei" panose="020B0503020204020204" pitchFamily="34" charset="-122"/>
              </a:rPr>
              <a:t>HỌC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1E6CD2-7DA8-4971-BB2D-990AB73A6FAD}"/>
              </a:ext>
            </a:extLst>
          </p:cNvPr>
          <p:cNvSpPr/>
          <p:nvPr/>
        </p:nvSpPr>
        <p:spPr bwMode="auto">
          <a:xfrm>
            <a:off x="1506620" y="3994319"/>
            <a:ext cx="4064840" cy="498803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2000" b="1" dirty="0">
                <a:solidFill>
                  <a:srgbClr val="014679"/>
                </a:solidFill>
                <a:ea typeface="Microsoft YaHei" panose="020B0503020204020204" pitchFamily="34" charset="-122"/>
              </a:rPr>
              <a:t>THI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5793E2-286B-4011-B00D-1FBA50B22218}"/>
              </a:ext>
            </a:extLst>
          </p:cNvPr>
          <p:cNvSpPr/>
          <p:nvPr/>
        </p:nvSpPr>
        <p:spPr bwMode="auto">
          <a:xfrm>
            <a:off x="1500690" y="4652533"/>
            <a:ext cx="4064840" cy="498803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2000" b="1" dirty="0">
                <a:solidFill>
                  <a:srgbClr val="014679"/>
                </a:solidFill>
                <a:ea typeface="Microsoft YaHei" panose="020B0503020204020204" pitchFamily="34" charset="-122"/>
              </a:rPr>
              <a:t>XEM KẾT QUẢ</a:t>
            </a:r>
          </a:p>
        </p:txBody>
      </p:sp>
      <p:pic>
        <p:nvPicPr>
          <p:cNvPr id="2050" name="Picture 2" descr="Káº¿t quáº£ hÃ¬nh áº£nh cho há»c viÃªn icon">
            <a:extLst>
              <a:ext uri="{FF2B5EF4-FFF2-40B4-BE49-F238E27FC236}">
                <a16:creationId xmlns:a16="http://schemas.microsoft.com/office/drawing/2014/main" id="{51B4930B-7877-4DF1-ACD6-246B12502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818" y="1221424"/>
            <a:ext cx="1246922" cy="124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Ã¬nh áº£nh cÃ³ liÃªn quan">
            <a:extLst>
              <a:ext uri="{FF2B5EF4-FFF2-40B4-BE49-F238E27FC236}">
                <a16:creationId xmlns:a16="http://schemas.microsoft.com/office/drawing/2014/main" id="{A717249A-9B4B-45B3-8E07-F0DE07A62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330" y="1266637"/>
            <a:ext cx="1246922" cy="124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64634F9-73E9-48FB-81BB-ACF23E125828}"/>
              </a:ext>
            </a:extLst>
          </p:cNvPr>
          <p:cNvSpPr/>
          <p:nvPr/>
        </p:nvSpPr>
        <p:spPr bwMode="auto">
          <a:xfrm>
            <a:off x="6170431" y="1221424"/>
            <a:ext cx="45719" cy="4860399"/>
          </a:xfrm>
          <a:prstGeom prst="rect">
            <a:avLst/>
          </a:prstGeom>
          <a:solidFill>
            <a:srgbClr val="0168B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5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1879F6B-3F81-41A2-8177-B9997EAD07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297" y="1290626"/>
            <a:ext cx="1217224" cy="121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01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TTDTBC~1\AppData\Local\Temp\articulate\presenter\imgtemp\B4a0VdWT_files\slide0001_image001.png"/>
</p:tagLst>
</file>

<file path=ppt/theme/theme1.xml><?xml version="1.0" encoding="utf-8"?>
<a:theme xmlns:a="http://schemas.openxmlformats.org/drawingml/2006/main" name="158TGp_communication_light_v2">
  <a:themeElements>
    <a:clrScheme name="Office Theme 1">
      <a:dk1>
        <a:srgbClr val="1D4940"/>
      </a:dk1>
      <a:lt1>
        <a:srgbClr val="FFFFFF"/>
      </a:lt1>
      <a:dk2>
        <a:srgbClr val="3F716F"/>
      </a:dk2>
      <a:lt2>
        <a:srgbClr val="C0C0C0"/>
      </a:lt2>
      <a:accent1>
        <a:srgbClr val="669E86"/>
      </a:accent1>
      <a:accent2>
        <a:srgbClr val="A2CAB4"/>
      </a:accent2>
      <a:accent3>
        <a:srgbClr val="FFFFFF"/>
      </a:accent3>
      <a:accent4>
        <a:srgbClr val="173D35"/>
      </a:accent4>
      <a:accent5>
        <a:srgbClr val="B8CCC3"/>
      </a:accent5>
      <a:accent6>
        <a:srgbClr val="92B7A3"/>
      </a:accent6>
      <a:hlink>
        <a:srgbClr val="8CA35F"/>
      </a:hlink>
      <a:folHlink>
        <a:srgbClr val="C1B05D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1D4940"/>
        </a:dk1>
        <a:lt1>
          <a:srgbClr val="FFFFFF"/>
        </a:lt1>
        <a:dk2>
          <a:srgbClr val="3F716F"/>
        </a:dk2>
        <a:lt2>
          <a:srgbClr val="C0C0C0"/>
        </a:lt2>
        <a:accent1>
          <a:srgbClr val="669E86"/>
        </a:accent1>
        <a:accent2>
          <a:srgbClr val="A2CAB4"/>
        </a:accent2>
        <a:accent3>
          <a:srgbClr val="FFFFFF"/>
        </a:accent3>
        <a:accent4>
          <a:srgbClr val="173D35"/>
        </a:accent4>
        <a:accent5>
          <a:srgbClr val="B8CCC3"/>
        </a:accent5>
        <a:accent6>
          <a:srgbClr val="92B7A3"/>
        </a:accent6>
        <a:hlink>
          <a:srgbClr val="8CA35F"/>
        </a:hlink>
        <a:folHlink>
          <a:srgbClr val="C1B0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93575"/>
        </a:dk1>
        <a:lt1>
          <a:srgbClr val="FFFFFF"/>
        </a:lt1>
        <a:dk2>
          <a:srgbClr val="000066"/>
        </a:dk2>
        <a:lt2>
          <a:srgbClr val="808080"/>
        </a:lt2>
        <a:accent1>
          <a:srgbClr val="4B92E1"/>
        </a:accent1>
        <a:accent2>
          <a:srgbClr val="99CCFF"/>
        </a:accent2>
        <a:accent3>
          <a:srgbClr val="FFFFFF"/>
        </a:accent3>
        <a:accent4>
          <a:srgbClr val="062C63"/>
        </a:accent4>
        <a:accent5>
          <a:srgbClr val="B1C7EE"/>
        </a:accent5>
        <a:accent6>
          <a:srgbClr val="8AB9E7"/>
        </a:accent6>
        <a:hlink>
          <a:srgbClr val="0066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B4C5B"/>
        </a:dk1>
        <a:lt1>
          <a:srgbClr val="FFFFFF"/>
        </a:lt1>
        <a:dk2>
          <a:srgbClr val="000000"/>
        </a:dk2>
        <a:lt2>
          <a:srgbClr val="969696"/>
        </a:lt2>
        <a:accent1>
          <a:srgbClr val="E3BE05"/>
        </a:accent1>
        <a:accent2>
          <a:srgbClr val="81C200"/>
        </a:accent2>
        <a:accent3>
          <a:srgbClr val="FFFFFF"/>
        </a:accent3>
        <a:accent4>
          <a:srgbClr val="08404C"/>
        </a:accent4>
        <a:accent5>
          <a:srgbClr val="EFDBAA"/>
        </a:accent5>
        <a:accent6>
          <a:srgbClr val="74B0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 Light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2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2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eme1">
  <a:themeElements>
    <a:clrScheme name="i9_Multicolored Dark">
      <a:dk1>
        <a:srgbClr val="FFFFFF"/>
      </a:dk1>
      <a:lt1>
        <a:srgbClr val="2B2B2D"/>
      </a:lt1>
      <a:dk2>
        <a:srgbClr val="21B169"/>
      </a:dk2>
      <a:lt2>
        <a:srgbClr val="CF423F"/>
      </a:lt2>
      <a:accent1>
        <a:srgbClr val="4DB3C7"/>
      </a:accent1>
      <a:accent2>
        <a:srgbClr val="85CA46"/>
      </a:accent2>
      <a:accent3>
        <a:srgbClr val="F49D00"/>
      </a:accent3>
      <a:accent4>
        <a:srgbClr val="D2326B"/>
      </a:accent4>
      <a:accent5>
        <a:srgbClr val="1D6E9B"/>
      </a:accent5>
      <a:accent6>
        <a:srgbClr val="6F4EA4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heme1" id="{9264238D-E14A-464E-9DA5-F57EDE6A5386}" vid="{18E3EEC2-D54D-4D45-876A-5E44CD240760}"/>
    </a:ext>
  </a:extLst>
</a:theme>
</file>

<file path=ppt/theme/theme4.xml><?xml version="1.0" encoding="utf-8"?>
<a:theme xmlns:a="http://schemas.openxmlformats.org/drawingml/2006/main" name="2_Office Theme">
  <a:themeElements>
    <a:clrScheme name="i9_Multicolored">
      <a:dk1>
        <a:srgbClr val="57565A"/>
      </a:dk1>
      <a:lt1>
        <a:sysClr val="window" lastClr="FFFFFF"/>
      </a:lt1>
      <a:dk2>
        <a:srgbClr val="21B169"/>
      </a:dk2>
      <a:lt2>
        <a:srgbClr val="CF423F"/>
      </a:lt2>
      <a:accent1>
        <a:srgbClr val="4DB3C7"/>
      </a:accent1>
      <a:accent2>
        <a:srgbClr val="85CA46"/>
      </a:accent2>
      <a:accent3>
        <a:srgbClr val="F49D00"/>
      </a:accent3>
      <a:accent4>
        <a:srgbClr val="D2326B"/>
      </a:accent4>
      <a:accent5>
        <a:srgbClr val="1D6E9B"/>
      </a:accent5>
      <a:accent6>
        <a:srgbClr val="6850B4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1004 Giao ban chat luong thang 03_2017_tungtd_v2</Template>
  <TotalTime>9051</TotalTime>
  <Words>857</Words>
  <Application>Microsoft Office PowerPoint</Application>
  <PresentationFormat>Widescreen</PresentationFormat>
  <Paragraphs>174</Paragraphs>
  <Slides>24</Slides>
  <Notes>13</Notes>
  <HiddenSlides>1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24</vt:i4>
      </vt:variant>
    </vt:vector>
  </HeadingPairs>
  <TitlesOfParts>
    <vt:vector size="44" baseType="lpstr">
      <vt:lpstr>Microsoft YaHei</vt:lpstr>
      <vt:lpstr>Arial</vt:lpstr>
      <vt:lpstr>Calibri</vt:lpstr>
      <vt:lpstr>Calibri Light</vt:lpstr>
      <vt:lpstr>Gill Sans</vt:lpstr>
      <vt:lpstr>Lato</vt:lpstr>
      <vt:lpstr>Lato Light</vt:lpstr>
      <vt:lpstr>Open Sans</vt:lpstr>
      <vt:lpstr>Open Sans Light</vt:lpstr>
      <vt:lpstr>Roboto</vt:lpstr>
      <vt:lpstr>Roboto Bold</vt:lpstr>
      <vt:lpstr>Segoe UI</vt:lpstr>
      <vt:lpstr>Tahoma</vt:lpstr>
      <vt:lpstr>Times New Roman</vt:lpstr>
      <vt:lpstr>Wingdings</vt:lpstr>
      <vt:lpstr>158TGp_communication_light_v2</vt:lpstr>
      <vt:lpstr>Office Theme</vt:lpstr>
      <vt:lpstr>Theme1</vt:lpstr>
      <vt:lpstr>2_Office Theme</vt:lpstr>
      <vt:lpstr>1_Office Theme</vt:lpstr>
      <vt:lpstr>PowerPoint Presentation</vt:lpstr>
      <vt:lpstr>PowerPoint Presentation</vt:lpstr>
      <vt:lpstr>PowerPoint Presentation</vt:lpstr>
      <vt:lpstr>GIỚI THIỆU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 Vo Tuan</dc:creator>
  <cp:lastModifiedBy>Windows User</cp:lastModifiedBy>
  <cp:revision>1759</cp:revision>
  <dcterms:created xsi:type="dcterms:W3CDTF">2017-04-12T08:55:50Z</dcterms:created>
  <dcterms:modified xsi:type="dcterms:W3CDTF">2020-04-06T22:39:11Z</dcterms:modified>
</cp:coreProperties>
</file>