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327" r:id="rId3"/>
    <p:sldId id="329" r:id="rId4"/>
    <p:sldId id="289" r:id="rId5"/>
    <p:sldId id="290" r:id="rId6"/>
    <p:sldId id="292" r:id="rId7"/>
    <p:sldId id="336" r:id="rId8"/>
    <p:sldId id="313" r:id="rId9"/>
    <p:sldId id="334" r:id="rId10"/>
    <p:sldId id="335" r:id="rId11"/>
    <p:sldId id="333" r:id="rId12"/>
    <p:sldId id="315" r:id="rId13"/>
    <p:sldId id="317" r:id="rId14"/>
    <p:sldId id="318" r:id="rId15"/>
    <p:sldId id="320" r:id="rId16"/>
    <p:sldId id="321" r:id="rId17"/>
    <p:sldId id="323" r:id="rId18"/>
    <p:sldId id="324" r:id="rId19"/>
    <p:sldId id="326" r:id="rId20"/>
    <p:sldId id="338" r:id="rId21"/>
    <p:sldId id="340" r:id="rId22"/>
    <p:sldId id="337" r:id="rId23"/>
  </p:sldIdLst>
  <p:sldSz cx="9144000" cy="5143500" type="screen16x9"/>
  <p:notesSz cx="6858000" cy="9144000"/>
  <p:embeddedFontLst>
    <p:embeddedFont>
      <p:font typeface="Montserrat" charset="0"/>
      <p:regular r:id="rId25"/>
      <p:bold r:id="rId26"/>
      <p:italic r:id="rId27"/>
      <p:boldItalic r:id="rId28"/>
    </p:embeddedFont>
    <p:embeddedFont>
      <p:font typeface="Karla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51B5"/>
    <a:srgbClr val="FF2A19"/>
    <a:srgbClr val="35A7F4"/>
    <a:srgbClr val="999999"/>
    <a:srgbClr val="DC333A"/>
    <a:srgbClr val="F44336"/>
    <a:srgbClr val="F9A825"/>
    <a:srgbClr val="E06254"/>
    <a:srgbClr val="42A5F5"/>
    <a:srgbClr val="FF57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8A585D1-29C5-4CD4-9D3C-27CCA05DF419}">
  <a:tblStyle styleId="{F8A585D1-29C5-4CD4-9D3C-27CCA05DF4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BBD9D-8C9F-4D60-B915-6DA88F1AD27C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vi-VN"/>
        </a:p>
      </dgm:t>
    </dgm:pt>
    <dgm:pt modelId="{C8F3474F-FA08-48F5-9C22-5AA8A0AA7BE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27000">
              <a:srgbClr val="3F51B5"/>
            </a:gs>
            <a:gs pos="100000">
              <a:srgbClr val="00B0F0"/>
            </a:gs>
          </a:gsLst>
          <a:lin ang="2700000" scaled="1"/>
        </a:gradFill>
      </dgm:spPr>
      <dgm:t>
        <a:bodyPr/>
        <a:lstStyle/>
        <a:p>
          <a:r>
            <a:rPr lang="en-US" sz="16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CBQL </a:t>
          </a:r>
        </a:p>
        <a:p>
          <a:r>
            <a:rPr lang="en-US" sz="16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nhà trường</a:t>
          </a:r>
          <a:endParaRPr lang="vi-VN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4159A-4C3D-47C5-82BD-FF84FEB026B1}" type="parTrans" cxnId="{B69EF333-4730-4CF9-AD30-745F8EC4004F}">
      <dgm:prSet/>
      <dgm:spPr/>
      <dgm:t>
        <a:bodyPr/>
        <a:lstStyle/>
        <a:p>
          <a:endParaRPr lang="vi-VN" sz="1200"/>
        </a:p>
      </dgm:t>
    </dgm:pt>
    <dgm:pt modelId="{25657E4C-3ACE-4D26-9C75-72B52C2EEC6A}" type="sibTrans" cxnId="{B69EF333-4730-4CF9-AD30-745F8EC4004F}">
      <dgm:prSet/>
      <dgm:spPr/>
      <dgm:t>
        <a:bodyPr/>
        <a:lstStyle/>
        <a:p>
          <a:endParaRPr lang="vi-VN" sz="1200"/>
        </a:p>
      </dgm:t>
    </dgm:pt>
    <dgm:pt modelId="{DED51C5F-6F74-49AE-8686-DAFC7CF412C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30000">
              <a:srgbClr val="0070C0"/>
            </a:gs>
            <a:gs pos="74000">
              <a:srgbClr val="42A5F5"/>
            </a:gs>
          </a:gsLst>
          <a:lin ang="2700000" scaled="1"/>
        </a:gradFill>
      </dgm:spPr>
      <dgm:t>
        <a:bodyPr/>
        <a:lstStyle/>
        <a:p>
          <a:r>
            <a:rPr lang="vi-VN" sz="1400" b="1">
              <a:solidFill>
                <a:schemeClr val="bg1"/>
              </a:solidFill>
              <a:latin typeface="+mn-lt"/>
            </a:rPr>
            <a:t> </a:t>
          </a:r>
          <a:r>
            <a:rPr lang="en-US" sz="1400" b="1" smtClean="0">
              <a:solidFill>
                <a:schemeClr val="bg1"/>
              </a:solidFill>
              <a:latin typeface="+mn-lt"/>
            </a:rPr>
            <a:t>Tổ chuyên môn</a:t>
          </a:r>
          <a:endParaRPr lang="vi-VN" sz="1400" b="1" dirty="0">
            <a:solidFill>
              <a:schemeClr val="bg1"/>
            </a:solidFill>
            <a:latin typeface="+mn-lt"/>
          </a:endParaRPr>
        </a:p>
      </dgm:t>
    </dgm:pt>
    <dgm:pt modelId="{5FC35F2E-F08D-48C1-9994-1ABFBB205DA2}" type="parTrans" cxnId="{5E78EC7D-B6CC-44DA-BECF-95552E2639AA}">
      <dgm:prSet/>
      <dgm:spPr/>
      <dgm:t>
        <a:bodyPr/>
        <a:lstStyle/>
        <a:p>
          <a:endParaRPr lang="vi-VN" sz="1200"/>
        </a:p>
      </dgm:t>
    </dgm:pt>
    <dgm:pt modelId="{21EBE835-80AB-4C04-9BEA-621653F198DD}" type="sibTrans" cxnId="{5E78EC7D-B6CC-44DA-BECF-95552E2639AA}">
      <dgm:prSet/>
      <dgm:spPr/>
      <dgm:t>
        <a:bodyPr/>
        <a:lstStyle/>
        <a:p>
          <a:endParaRPr lang="vi-VN" sz="1200"/>
        </a:p>
      </dgm:t>
    </dgm:pt>
    <dgm:pt modelId="{5A10DD1F-11F6-45FA-BDCD-0A9E138C3600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30000">
              <a:srgbClr val="0070C0"/>
            </a:gs>
            <a:gs pos="74000">
              <a:srgbClr val="42A5F5"/>
            </a:gs>
          </a:gsLst>
          <a:lin ang="2700000" scaled="1"/>
        </a:gradFill>
      </dgm:spPr>
      <dgm:t>
        <a:bodyPr/>
        <a:lstStyle/>
        <a:p>
          <a:r>
            <a:rPr lang="en-US" sz="1400" b="1" smtClean="0">
              <a:solidFill>
                <a:schemeClr val="bg1"/>
              </a:solidFill>
              <a:latin typeface="+mn-lt"/>
            </a:rPr>
            <a:t>Cán bộ Giáo viên, nhân viên</a:t>
          </a:r>
          <a:endParaRPr lang="vi-VN" sz="1400" b="1" dirty="0">
            <a:solidFill>
              <a:schemeClr val="bg1"/>
            </a:solidFill>
            <a:latin typeface="+mn-lt"/>
          </a:endParaRPr>
        </a:p>
      </dgm:t>
    </dgm:pt>
    <dgm:pt modelId="{9F081DD1-B4A6-4D48-97A3-E2055B3B7AB8}" type="parTrans" cxnId="{922854C4-ACF1-4DD1-A04C-9BABFE58A4C8}">
      <dgm:prSet/>
      <dgm:spPr/>
      <dgm:t>
        <a:bodyPr/>
        <a:lstStyle/>
        <a:p>
          <a:endParaRPr lang="vi-VN" sz="1200"/>
        </a:p>
      </dgm:t>
    </dgm:pt>
    <dgm:pt modelId="{E510EFF0-6781-4F16-994A-A1473C669343}" type="sibTrans" cxnId="{922854C4-ACF1-4DD1-A04C-9BABFE58A4C8}">
      <dgm:prSet/>
      <dgm:spPr/>
      <dgm:t>
        <a:bodyPr/>
        <a:lstStyle/>
        <a:p>
          <a:endParaRPr lang="vi-VN" sz="1200"/>
        </a:p>
      </dgm:t>
    </dgm:pt>
    <dgm:pt modelId="{CE9A5C7D-4CBB-4FCF-B245-A39D4F76D250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30000">
              <a:srgbClr val="0070C0"/>
            </a:gs>
            <a:gs pos="74000">
              <a:srgbClr val="42A5F5"/>
            </a:gs>
          </a:gsLst>
          <a:lin ang="2700000" scaled="1"/>
        </a:gradFill>
      </dgm:spPr>
      <dgm:t>
        <a:bodyPr/>
        <a:lstStyle/>
        <a:p>
          <a:r>
            <a:rPr lang="en-US" sz="14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Phụ huynh học sinh</a:t>
          </a:r>
          <a:endParaRPr lang="vi-VN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C890A-4FEA-49E9-8712-047168C053C0}" type="parTrans" cxnId="{B248AB36-62C0-4D08-9746-52D2564048DB}">
      <dgm:prSet/>
      <dgm:spPr/>
      <dgm:t>
        <a:bodyPr/>
        <a:lstStyle/>
        <a:p>
          <a:endParaRPr lang="vi-VN" sz="1200"/>
        </a:p>
      </dgm:t>
    </dgm:pt>
    <dgm:pt modelId="{E1E710AB-F7C9-45ED-BD61-4B4E6D90A85E}" type="sibTrans" cxnId="{B248AB36-62C0-4D08-9746-52D2564048DB}">
      <dgm:prSet/>
      <dgm:spPr/>
      <dgm:t>
        <a:bodyPr/>
        <a:lstStyle/>
        <a:p>
          <a:endParaRPr lang="vi-VN" sz="1200"/>
        </a:p>
      </dgm:t>
    </dgm:pt>
    <dgm:pt modelId="{436B6B23-D269-42AE-85C9-9E1ADDF5FE11}" type="asst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gradFill>
            <a:gsLst>
              <a:gs pos="100000">
                <a:srgbClr val="42A5F5"/>
              </a:gs>
              <a:gs pos="0">
                <a:srgbClr val="3F51B5"/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vi-VN" sz="1200" b="1" dirty="0">
              <a:solidFill>
                <a:schemeClr val="tx2">
                  <a:lumMod val="50000"/>
                </a:schemeClr>
              </a:solidFill>
              <a:latin typeface="+mn-lt"/>
            </a:rPr>
            <a:t>Ban hành văn bản, thông báo, chỉ đạo.</a:t>
          </a:r>
        </a:p>
      </dgm:t>
    </dgm:pt>
    <dgm:pt modelId="{E4123A48-D4FA-4FF0-AE08-B86F24923F0F}" type="sibTrans" cxnId="{B89854B8-DAC5-4CD9-BC6E-E4542B88D967}">
      <dgm:prSet/>
      <dgm:spPr/>
      <dgm:t>
        <a:bodyPr/>
        <a:lstStyle/>
        <a:p>
          <a:endParaRPr lang="vi-VN" sz="1200"/>
        </a:p>
      </dgm:t>
    </dgm:pt>
    <dgm:pt modelId="{A5F6DCB1-9C81-4576-8D72-8E13ED1FBC83}" type="parTrans" cxnId="{B89854B8-DAC5-4CD9-BC6E-E4542B88D967}">
      <dgm:prSet/>
      <dgm:spPr/>
      <dgm:t>
        <a:bodyPr/>
        <a:lstStyle/>
        <a:p>
          <a:endParaRPr lang="vi-VN" sz="1200"/>
        </a:p>
      </dgm:t>
    </dgm:pt>
    <dgm:pt modelId="{67B899C8-017C-4409-90AB-134FA923166B}" type="asst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gradFill>
            <a:gsLst>
              <a:gs pos="100000">
                <a:srgbClr val="42A5F5"/>
              </a:gs>
              <a:gs pos="0">
                <a:srgbClr val="3F51B5"/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vi-VN" sz="1200" b="1" dirty="0">
              <a:solidFill>
                <a:schemeClr val="tx2">
                  <a:lumMod val="50000"/>
                </a:schemeClr>
              </a:solidFill>
              <a:latin typeface="+mn-lt"/>
            </a:rPr>
            <a:t> Tuyên truyền  thông tin văn hóa, giáo dục.</a:t>
          </a:r>
        </a:p>
      </dgm:t>
    </dgm:pt>
    <dgm:pt modelId="{EF985B88-D6A4-470B-8E00-76922005AF97}" type="sibTrans" cxnId="{A9A73AD9-DAA3-4F1D-8C9F-E43AA4807CF9}">
      <dgm:prSet/>
      <dgm:spPr/>
      <dgm:t>
        <a:bodyPr/>
        <a:lstStyle/>
        <a:p>
          <a:endParaRPr lang="vi-VN" sz="1200"/>
        </a:p>
      </dgm:t>
    </dgm:pt>
    <dgm:pt modelId="{BF2F91E4-532D-4451-B6B8-3D80EB8EF077}" type="parTrans" cxnId="{A9A73AD9-DAA3-4F1D-8C9F-E43AA4807CF9}">
      <dgm:prSet/>
      <dgm:spPr/>
      <dgm:t>
        <a:bodyPr/>
        <a:lstStyle/>
        <a:p>
          <a:endParaRPr lang="vi-VN" sz="1200"/>
        </a:p>
      </dgm:t>
    </dgm:pt>
    <dgm:pt modelId="{EA79F07C-4FEC-427F-85EA-5F9908A8E7D9}" type="asst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gradFill>
            <a:gsLst>
              <a:gs pos="100000">
                <a:srgbClr val="42A5F5"/>
              </a:gs>
              <a:gs pos="0">
                <a:srgbClr val="3F51B5"/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vi-VN" sz="1200" b="1" dirty="0">
              <a:solidFill>
                <a:schemeClr val="tx2">
                  <a:lumMod val="50000"/>
                </a:schemeClr>
              </a:solidFill>
              <a:latin typeface="+mn-lt"/>
            </a:rPr>
            <a:t>Thông báo lịch công tác, mời họp. </a:t>
          </a:r>
        </a:p>
      </dgm:t>
    </dgm:pt>
    <dgm:pt modelId="{B275E133-1553-4693-AB67-0C46678392BB}" type="sibTrans" cxnId="{EEB65A3B-7DD2-40DD-88C3-B3BC62A26579}">
      <dgm:prSet/>
      <dgm:spPr/>
      <dgm:t>
        <a:bodyPr/>
        <a:lstStyle/>
        <a:p>
          <a:endParaRPr lang="vi-VN" sz="1200"/>
        </a:p>
      </dgm:t>
    </dgm:pt>
    <dgm:pt modelId="{23BCD435-65B2-4510-BE91-5968C8863C25}" type="parTrans" cxnId="{EEB65A3B-7DD2-40DD-88C3-B3BC62A26579}">
      <dgm:prSet/>
      <dgm:spPr/>
      <dgm:t>
        <a:bodyPr/>
        <a:lstStyle/>
        <a:p>
          <a:endParaRPr lang="vi-VN" sz="1200"/>
        </a:p>
      </dgm:t>
    </dgm:pt>
    <dgm:pt modelId="{904E4DD7-087A-4664-8287-208D3F2C5AC7}" type="pres">
      <dgm:prSet presAssocID="{293BBD9D-8C9F-4D60-B915-6DA88F1AD2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769EF6-69E7-46B3-AA04-1C2A4D52BF21}" type="pres">
      <dgm:prSet presAssocID="{C8F3474F-FA08-48F5-9C22-5AA8A0AA7BE8}" presName="hierRoot1" presStyleCnt="0">
        <dgm:presLayoutVars>
          <dgm:hierBranch val="init"/>
        </dgm:presLayoutVars>
      </dgm:prSet>
      <dgm:spPr/>
    </dgm:pt>
    <dgm:pt modelId="{9B092DDE-7253-4525-8532-2A4F5C51189E}" type="pres">
      <dgm:prSet presAssocID="{C8F3474F-FA08-48F5-9C22-5AA8A0AA7BE8}" presName="rootComposite1" presStyleCnt="0"/>
      <dgm:spPr/>
    </dgm:pt>
    <dgm:pt modelId="{FE578DA4-6554-4DF4-81B9-7FF53FD3D9EC}" type="pres">
      <dgm:prSet presAssocID="{C8F3474F-FA08-48F5-9C22-5AA8A0AA7BE8}" presName="rootText1" presStyleLbl="node0" presStyleIdx="0" presStyleCnt="1" custScaleX="140689" custScaleY="3547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854FB1-B2C7-4CBB-825C-49652BF0D0FF}" type="pres">
      <dgm:prSet presAssocID="{C8F3474F-FA08-48F5-9C22-5AA8A0AA7BE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1AA761F-5FC0-4FA8-AABF-7FDCFBCC164A}" type="pres">
      <dgm:prSet presAssocID="{C8F3474F-FA08-48F5-9C22-5AA8A0AA7BE8}" presName="hierChild2" presStyleCnt="0"/>
      <dgm:spPr/>
    </dgm:pt>
    <dgm:pt modelId="{947488E1-D9E3-41FE-8E0F-C46C7211FAE5}" type="pres">
      <dgm:prSet presAssocID="{5FC35F2E-F08D-48C1-9994-1ABFBB205DA2}" presName="Name64" presStyleLbl="parChTrans1D2" presStyleIdx="0" presStyleCnt="6"/>
      <dgm:spPr/>
      <dgm:t>
        <a:bodyPr/>
        <a:lstStyle/>
        <a:p>
          <a:endParaRPr lang="en-US"/>
        </a:p>
      </dgm:t>
    </dgm:pt>
    <dgm:pt modelId="{8F4B0BD3-7BA9-45E0-ADED-A1BB33F538D0}" type="pres">
      <dgm:prSet presAssocID="{DED51C5F-6F74-49AE-8686-DAFC7CF412C2}" presName="hierRoot2" presStyleCnt="0">
        <dgm:presLayoutVars>
          <dgm:hierBranch val="init"/>
        </dgm:presLayoutVars>
      </dgm:prSet>
      <dgm:spPr/>
    </dgm:pt>
    <dgm:pt modelId="{083C0C1E-F812-4813-B6FD-DA9DC953F5B6}" type="pres">
      <dgm:prSet presAssocID="{DED51C5F-6F74-49AE-8686-DAFC7CF412C2}" presName="rootComposite" presStyleCnt="0"/>
      <dgm:spPr/>
    </dgm:pt>
    <dgm:pt modelId="{7F7C5A6B-7457-48CD-97BE-BF1445B65E5C}" type="pres">
      <dgm:prSet presAssocID="{DED51C5F-6F74-49AE-8686-DAFC7CF412C2}" presName="rootText" presStyleLbl="node2" presStyleIdx="0" presStyleCnt="3" custScaleX="140689" custScaleY="354722" custLinFactNeighborX="-86000" custLinFactNeighborY="-4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4125E6-AED6-45F5-BEAE-1DE80D995735}" type="pres">
      <dgm:prSet presAssocID="{DED51C5F-6F74-49AE-8686-DAFC7CF412C2}" presName="rootConnector" presStyleLbl="node2" presStyleIdx="0" presStyleCnt="3"/>
      <dgm:spPr/>
      <dgm:t>
        <a:bodyPr/>
        <a:lstStyle/>
        <a:p>
          <a:endParaRPr lang="en-US"/>
        </a:p>
      </dgm:t>
    </dgm:pt>
    <dgm:pt modelId="{443C5675-5A02-46BB-960B-438788E2A5A4}" type="pres">
      <dgm:prSet presAssocID="{DED51C5F-6F74-49AE-8686-DAFC7CF412C2}" presName="hierChild4" presStyleCnt="0"/>
      <dgm:spPr/>
    </dgm:pt>
    <dgm:pt modelId="{EA14D198-B2C4-4947-92E5-846A257B9722}" type="pres">
      <dgm:prSet presAssocID="{DED51C5F-6F74-49AE-8686-DAFC7CF412C2}" presName="hierChild5" presStyleCnt="0"/>
      <dgm:spPr/>
    </dgm:pt>
    <dgm:pt modelId="{EBA05646-250A-4686-94A1-25E52F45B4EE}" type="pres">
      <dgm:prSet presAssocID="{9F081DD1-B4A6-4D48-97A3-E2055B3B7AB8}" presName="Name64" presStyleLbl="parChTrans1D2" presStyleIdx="1" presStyleCnt="6"/>
      <dgm:spPr/>
      <dgm:t>
        <a:bodyPr/>
        <a:lstStyle/>
        <a:p>
          <a:endParaRPr lang="en-US"/>
        </a:p>
      </dgm:t>
    </dgm:pt>
    <dgm:pt modelId="{8CB9B64D-6763-44AB-9919-D35483BC6FCA}" type="pres">
      <dgm:prSet presAssocID="{5A10DD1F-11F6-45FA-BDCD-0A9E138C3600}" presName="hierRoot2" presStyleCnt="0">
        <dgm:presLayoutVars>
          <dgm:hierBranch val="init"/>
        </dgm:presLayoutVars>
      </dgm:prSet>
      <dgm:spPr/>
    </dgm:pt>
    <dgm:pt modelId="{A9D902EC-3670-40EB-A599-CE3887E31ED8}" type="pres">
      <dgm:prSet presAssocID="{5A10DD1F-11F6-45FA-BDCD-0A9E138C3600}" presName="rootComposite" presStyleCnt="0"/>
      <dgm:spPr/>
    </dgm:pt>
    <dgm:pt modelId="{072A7539-3CA5-4B26-B911-9236160D09B8}" type="pres">
      <dgm:prSet presAssocID="{5A10DD1F-11F6-45FA-BDCD-0A9E138C3600}" presName="rootText" presStyleLbl="node2" presStyleIdx="1" presStyleCnt="3" custScaleX="140689" custScaleY="354722" custLinFactNeighborX="-85999" custLinFactNeighborY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AED2F-B299-454F-97C2-1FDBC6740741}" type="pres">
      <dgm:prSet presAssocID="{5A10DD1F-11F6-45FA-BDCD-0A9E138C3600}" presName="rootConnector" presStyleLbl="node2" presStyleIdx="1" presStyleCnt="3"/>
      <dgm:spPr/>
      <dgm:t>
        <a:bodyPr/>
        <a:lstStyle/>
        <a:p>
          <a:endParaRPr lang="en-US"/>
        </a:p>
      </dgm:t>
    </dgm:pt>
    <dgm:pt modelId="{9E05E2C0-9D11-4249-9C0F-5AFCDF0F70F3}" type="pres">
      <dgm:prSet presAssocID="{5A10DD1F-11F6-45FA-BDCD-0A9E138C3600}" presName="hierChild4" presStyleCnt="0"/>
      <dgm:spPr/>
    </dgm:pt>
    <dgm:pt modelId="{EA58FF20-D26C-4659-9B29-38CCF3367999}" type="pres">
      <dgm:prSet presAssocID="{5A10DD1F-11F6-45FA-BDCD-0A9E138C3600}" presName="hierChild5" presStyleCnt="0"/>
      <dgm:spPr/>
    </dgm:pt>
    <dgm:pt modelId="{DF13412E-58A6-48E8-80DD-8C16C890102E}" type="pres">
      <dgm:prSet presAssocID="{8B7C890A-4FEA-49E9-8712-047168C053C0}" presName="Name64" presStyleLbl="parChTrans1D2" presStyleIdx="2" presStyleCnt="6"/>
      <dgm:spPr/>
      <dgm:t>
        <a:bodyPr/>
        <a:lstStyle/>
        <a:p>
          <a:endParaRPr lang="en-US"/>
        </a:p>
      </dgm:t>
    </dgm:pt>
    <dgm:pt modelId="{52EF59F7-65BD-40A7-A979-1E7B167B8D03}" type="pres">
      <dgm:prSet presAssocID="{CE9A5C7D-4CBB-4FCF-B245-A39D4F76D250}" presName="hierRoot2" presStyleCnt="0">
        <dgm:presLayoutVars>
          <dgm:hierBranch val="init"/>
        </dgm:presLayoutVars>
      </dgm:prSet>
      <dgm:spPr/>
    </dgm:pt>
    <dgm:pt modelId="{54436046-F0F3-4733-99AD-5E466F51FFE3}" type="pres">
      <dgm:prSet presAssocID="{CE9A5C7D-4CBB-4FCF-B245-A39D4F76D250}" presName="rootComposite" presStyleCnt="0"/>
      <dgm:spPr/>
    </dgm:pt>
    <dgm:pt modelId="{6D6C240E-626E-4816-911F-0F0E075386D7}" type="pres">
      <dgm:prSet presAssocID="{CE9A5C7D-4CBB-4FCF-B245-A39D4F76D250}" presName="rootText" presStyleLbl="node2" presStyleIdx="2" presStyleCnt="3" custScaleX="140689" custScaleY="354722" custLinFactNeighborX="-86000" custLinFactNeighborY="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F6D58-4F60-4ED6-9BBA-1AB8E57D4D57}" type="pres">
      <dgm:prSet presAssocID="{CE9A5C7D-4CBB-4FCF-B245-A39D4F76D250}" presName="rootConnector" presStyleLbl="node2" presStyleIdx="2" presStyleCnt="3"/>
      <dgm:spPr/>
      <dgm:t>
        <a:bodyPr/>
        <a:lstStyle/>
        <a:p>
          <a:endParaRPr lang="en-US"/>
        </a:p>
      </dgm:t>
    </dgm:pt>
    <dgm:pt modelId="{F4C6683F-546C-4131-9614-F1E789291412}" type="pres">
      <dgm:prSet presAssocID="{CE9A5C7D-4CBB-4FCF-B245-A39D4F76D250}" presName="hierChild4" presStyleCnt="0"/>
      <dgm:spPr/>
    </dgm:pt>
    <dgm:pt modelId="{81F5CE62-4062-4B13-92E6-F5CA9EB930C5}" type="pres">
      <dgm:prSet presAssocID="{CE9A5C7D-4CBB-4FCF-B245-A39D4F76D250}" presName="hierChild5" presStyleCnt="0"/>
      <dgm:spPr/>
    </dgm:pt>
    <dgm:pt modelId="{2B7475A9-A9D1-472F-9DCB-8FC66A915860}" type="pres">
      <dgm:prSet presAssocID="{C8F3474F-FA08-48F5-9C22-5AA8A0AA7BE8}" presName="hierChild3" presStyleCnt="0"/>
      <dgm:spPr/>
    </dgm:pt>
    <dgm:pt modelId="{46C0225F-7406-4A52-8D85-14D95D6DA8FD}" type="pres">
      <dgm:prSet presAssocID="{A5F6DCB1-9C81-4576-8D72-8E13ED1FBC83}" presName="Name115" presStyleLbl="parChTrans1D2" presStyleIdx="3" presStyleCnt="6"/>
      <dgm:spPr/>
      <dgm:t>
        <a:bodyPr/>
        <a:lstStyle/>
        <a:p>
          <a:endParaRPr lang="en-US"/>
        </a:p>
      </dgm:t>
    </dgm:pt>
    <dgm:pt modelId="{402C7906-F478-44B4-9A25-A61F45C24887}" type="pres">
      <dgm:prSet presAssocID="{436B6B23-D269-42AE-85C9-9E1ADDF5FE11}" presName="hierRoot3" presStyleCnt="0">
        <dgm:presLayoutVars>
          <dgm:hierBranch val="init"/>
        </dgm:presLayoutVars>
      </dgm:prSet>
      <dgm:spPr/>
    </dgm:pt>
    <dgm:pt modelId="{64036D1F-77B0-4CEA-B740-77BA5619D532}" type="pres">
      <dgm:prSet presAssocID="{436B6B23-D269-42AE-85C9-9E1ADDF5FE11}" presName="rootComposite3" presStyleCnt="0"/>
      <dgm:spPr/>
    </dgm:pt>
    <dgm:pt modelId="{F18AA01C-6C52-400F-90CA-3961AF4DD40F}" type="pres">
      <dgm:prSet presAssocID="{436B6B23-D269-42AE-85C9-9E1ADDF5FE11}" presName="rootText3" presStyleLbl="asst1" presStyleIdx="0" presStyleCnt="3" custScaleX="122709" custScaleY="278017" custLinFactY="55640" custLinFactNeighborX="15772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62E964D-B90F-4FD8-A014-3778A24147AA}" type="pres">
      <dgm:prSet presAssocID="{436B6B23-D269-42AE-85C9-9E1ADDF5FE11}" presName="rootConnector3" presStyleLbl="asst1" presStyleIdx="0" presStyleCnt="3"/>
      <dgm:spPr/>
      <dgm:t>
        <a:bodyPr/>
        <a:lstStyle/>
        <a:p>
          <a:endParaRPr lang="en-US"/>
        </a:p>
      </dgm:t>
    </dgm:pt>
    <dgm:pt modelId="{76914440-F5DE-40BF-89BD-C51B1586F8C9}" type="pres">
      <dgm:prSet presAssocID="{436B6B23-D269-42AE-85C9-9E1ADDF5FE11}" presName="hierChild6" presStyleCnt="0"/>
      <dgm:spPr/>
    </dgm:pt>
    <dgm:pt modelId="{832639A1-2004-4FA7-B588-6ACCEEE2A84B}" type="pres">
      <dgm:prSet presAssocID="{436B6B23-D269-42AE-85C9-9E1ADDF5FE11}" presName="hierChild7" presStyleCnt="0"/>
      <dgm:spPr/>
    </dgm:pt>
    <dgm:pt modelId="{877A5828-DA1D-4F8B-98A7-3FFB4A1A10F9}" type="pres">
      <dgm:prSet presAssocID="{BF2F91E4-532D-4451-B6B8-3D80EB8EF077}" presName="Name115" presStyleLbl="parChTrans1D2" presStyleIdx="4" presStyleCnt="6"/>
      <dgm:spPr/>
      <dgm:t>
        <a:bodyPr/>
        <a:lstStyle/>
        <a:p>
          <a:endParaRPr lang="en-US"/>
        </a:p>
      </dgm:t>
    </dgm:pt>
    <dgm:pt modelId="{A8550C7C-0480-4D16-BBB2-5AAFA87D7F61}" type="pres">
      <dgm:prSet presAssocID="{67B899C8-017C-4409-90AB-134FA923166B}" presName="hierRoot3" presStyleCnt="0">
        <dgm:presLayoutVars>
          <dgm:hierBranch val="init"/>
        </dgm:presLayoutVars>
      </dgm:prSet>
      <dgm:spPr/>
    </dgm:pt>
    <dgm:pt modelId="{B6750E03-30EF-49D1-9DC9-1149A0481F5A}" type="pres">
      <dgm:prSet presAssocID="{67B899C8-017C-4409-90AB-134FA923166B}" presName="rootComposite3" presStyleCnt="0"/>
      <dgm:spPr/>
    </dgm:pt>
    <dgm:pt modelId="{B6136981-C03E-4C4E-8F7B-5C821961916E}" type="pres">
      <dgm:prSet presAssocID="{67B899C8-017C-4409-90AB-134FA923166B}" presName="rootText3" presStyleLbl="asst1" presStyleIdx="1" presStyleCnt="3" custScaleX="122709" custScaleY="278017" custLinFactY="-243916" custLinFactNeighborX="15772" custLinFactNeighborY="-3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B9C67C-34A6-463B-8613-B2A60CD920CC}" type="pres">
      <dgm:prSet presAssocID="{67B899C8-017C-4409-90AB-134FA923166B}" presName="rootConnector3" presStyleLbl="asst1" presStyleIdx="1" presStyleCnt="3"/>
      <dgm:spPr/>
      <dgm:t>
        <a:bodyPr/>
        <a:lstStyle/>
        <a:p>
          <a:endParaRPr lang="en-US"/>
        </a:p>
      </dgm:t>
    </dgm:pt>
    <dgm:pt modelId="{9F608FA2-0410-46B7-91C4-8CE2FE26404C}" type="pres">
      <dgm:prSet presAssocID="{67B899C8-017C-4409-90AB-134FA923166B}" presName="hierChild6" presStyleCnt="0"/>
      <dgm:spPr/>
    </dgm:pt>
    <dgm:pt modelId="{DCB80212-54AB-4F86-B1D2-BDABE947CEA7}" type="pres">
      <dgm:prSet presAssocID="{67B899C8-017C-4409-90AB-134FA923166B}" presName="hierChild7" presStyleCnt="0"/>
      <dgm:spPr/>
    </dgm:pt>
    <dgm:pt modelId="{7051B7B8-001A-4417-AA40-618D31B3C3A2}" type="pres">
      <dgm:prSet presAssocID="{23BCD435-65B2-4510-BE91-5968C8863C25}" presName="Name115" presStyleLbl="parChTrans1D2" presStyleIdx="5" presStyleCnt="6"/>
      <dgm:spPr/>
      <dgm:t>
        <a:bodyPr/>
        <a:lstStyle/>
        <a:p>
          <a:endParaRPr lang="en-US"/>
        </a:p>
      </dgm:t>
    </dgm:pt>
    <dgm:pt modelId="{94C98A25-1684-4AED-9E94-A198DA03E46E}" type="pres">
      <dgm:prSet presAssocID="{EA79F07C-4FEC-427F-85EA-5F9908A8E7D9}" presName="hierRoot3" presStyleCnt="0">
        <dgm:presLayoutVars>
          <dgm:hierBranch val="init"/>
        </dgm:presLayoutVars>
      </dgm:prSet>
      <dgm:spPr/>
    </dgm:pt>
    <dgm:pt modelId="{2C733A4A-7E13-4085-AB20-631246DF07BA}" type="pres">
      <dgm:prSet presAssocID="{EA79F07C-4FEC-427F-85EA-5F9908A8E7D9}" presName="rootComposite3" presStyleCnt="0"/>
      <dgm:spPr/>
    </dgm:pt>
    <dgm:pt modelId="{FF797F87-297D-49D6-931A-47EE0BADF54D}" type="pres">
      <dgm:prSet presAssocID="{EA79F07C-4FEC-427F-85EA-5F9908A8E7D9}" presName="rootText3" presStyleLbl="asst1" presStyleIdx="2" presStyleCnt="3" custScaleX="122709" custScaleY="278017" custLinFactX="-18293" custLinFactY="215623" custLinFactNeighborX="-100000" custLinFactNeighborY="3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5AE5A87-BCF3-4EBA-A102-597A4FFFDA6D}" type="pres">
      <dgm:prSet presAssocID="{EA79F07C-4FEC-427F-85EA-5F9908A8E7D9}" presName="rootConnector3" presStyleLbl="asst1" presStyleIdx="2" presStyleCnt="3"/>
      <dgm:spPr/>
      <dgm:t>
        <a:bodyPr/>
        <a:lstStyle/>
        <a:p>
          <a:endParaRPr lang="en-US"/>
        </a:p>
      </dgm:t>
    </dgm:pt>
    <dgm:pt modelId="{83111971-0E5D-4E2D-AD41-8B08E896E6C2}" type="pres">
      <dgm:prSet presAssocID="{EA79F07C-4FEC-427F-85EA-5F9908A8E7D9}" presName="hierChild6" presStyleCnt="0"/>
      <dgm:spPr/>
    </dgm:pt>
    <dgm:pt modelId="{C6E34EDD-D79D-4009-A0C1-73B9B37EC1E4}" type="pres">
      <dgm:prSet presAssocID="{EA79F07C-4FEC-427F-85EA-5F9908A8E7D9}" presName="hierChild7" presStyleCnt="0"/>
      <dgm:spPr/>
    </dgm:pt>
  </dgm:ptLst>
  <dgm:cxnLst>
    <dgm:cxn modelId="{354ABD8D-D3AE-435A-9C2A-0E988A8230DE}" type="presOf" srcId="{67B899C8-017C-4409-90AB-134FA923166B}" destId="{C5B9C67C-34A6-463B-8613-B2A60CD920CC}" srcOrd="1" destOrd="0" presId="urn:microsoft.com/office/officeart/2009/3/layout/HorizontalOrganizationChart"/>
    <dgm:cxn modelId="{5E78EC7D-B6CC-44DA-BECF-95552E2639AA}" srcId="{C8F3474F-FA08-48F5-9C22-5AA8A0AA7BE8}" destId="{DED51C5F-6F74-49AE-8686-DAFC7CF412C2}" srcOrd="3" destOrd="0" parTransId="{5FC35F2E-F08D-48C1-9994-1ABFBB205DA2}" sibTransId="{21EBE835-80AB-4C04-9BEA-621653F198DD}"/>
    <dgm:cxn modelId="{52E5BBB1-C7D4-45F4-8371-3C31091E6F62}" type="presOf" srcId="{C8F3474F-FA08-48F5-9C22-5AA8A0AA7BE8}" destId="{FE578DA4-6554-4DF4-81B9-7FF53FD3D9EC}" srcOrd="0" destOrd="0" presId="urn:microsoft.com/office/officeart/2009/3/layout/HorizontalOrganizationChart"/>
    <dgm:cxn modelId="{9BDEEFD2-3DCC-479E-AEF8-2C991DDA77C0}" type="presOf" srcId="{CE9A5C7D-4CBB-4FCF-B245-A39D4F76D250}" destId="{298F6D58-4F60-4ED6-9BBA-1AB8E57D4D57}" srcOrd="1" destOrd="0" presId="urn:microsoft.com/office/officeart/2009/3/layout/HorizontalOrganizationChart"/>
    <dgm:cxn modelId="{1A22B80A-EA16-4D1E-8133-EE82B41BCF8C}" type="presOf" srcId="{5A10DD1F-11F6-45FA-BDCD-0A9E138C3600}" destId="{7ADAED2F-B299-454F-97C2-1FDBC6740741}" srcOrd="1" destOrd="0" presId="urn:microsoft.com/office/officeart/2009/3/layout/HorizontalOrganizationChart"/>
    <dgm:cxn modelId="{6CA04359-D726-4206-9215-F35A70C06B66}" type="presOf" srcId="{8B7C890A-4FEA-49E9-8712-047168C053C0}" destId="{DF13412E-58A6-48E8-80DD-8C16C890102E}" srcOrd="0" destOrd="0" presId="urn:microsoft.com/office/officeart/2009/3/layout/HorizontalOrganizationChart"/>
    <dgm:cxn modelId="{710A380A-11CA-4A7F-B80E-737155AA54E5}" type="presOf" srcId="{23BCD435-65B2-4510-BE91-5968C8863C25}" destId="{7051B7B8-001A-4417-AA40-618D31B3C3A2}" srcOrd="0" destOrd="0" presId="urn:microsoft.com/office/officeart/2009/3/layout/HorizontalOrganizationChart"/>
    <dgm:cxn modelId="{81426388-7B4A-45E2-917C-1075A0A8EC35}" type="presOf" srcId="{5A10DD1F-11F6-45FA-BDCD-0A9E138C3600}" destId="{072A7539-3CA5-4B26-B911-9236160D09B8}" srcOrd="0" destOrd="0" presId="urn:microsoft.com/office/officeart/2009/3/layout/HorizontalOrganizationChart"/>
    <dgm:cxn modelId="{B248AB36-62C0-4D08-9746-52D2564048DB}" srcId="{C8F3474F-FA08-48F5-9C22-5AA8A0AA7BE8}" destId="{CE9A5C7D-4CBB-4FCF-B245-A39D4F76D250}" srcOrd="5" destOrd="0" parTransId="{8B7C890A-4FEA-49E9-8712-047168C053C0}" sibTransId="{E1E710AB-F7C9-45ED-BD61-4B4E6D90A85E}"/>
    <dgm:cxn modelId="{6AAD7DC9-57E2-4DEE-9523-2E799863F7EA}" type="presOf" srcId="{9F081DD1-B4A6-4D48-97A3-E2055B3B7AB8}" destId="{EBA05646-250A-4686-94A1-25E52F45B4EE}" srcOrd="0" destOrd="0" presId="urn:microsoft.com/office/officeart/2009/3/layout/HorizontalOrganizationChart"/>
    <dgm:cxn modelId="{024B24BF-735C-4712-873A-CE070AF41E7F}" type="presOf" srcId="{A5F6DCB1-9C81-4576-8D72-8E13ED1FBC83}" destId="{46C0225F-7406-4A52-8D85-14D95D6DA8FD}" srcOrd="0" destOrd="0" presId="urn:microsoft.com/office/officeart/2009/3/layout/HorizontalOrganizationChart"/>
    <dgm:cxn modelId="{695AAAEA-B018-45ED-9E1F-43E69F85D3DE}" type="presOf" srcId="{293BBD9D-8C9F-4D60-B915-6DA88F1AD27C}" destId="{904E4DD7-087A-4664-8287-208D3F2C5AC7}" srcOrd="0" destOrd="0" presId="urn:microsoft.com/office/officeart/2009/3/layout/HorizontalOrganizationChart"/>
    <dgm:cxn modelId="{B89854B8-DAC5-4CD9-BC6E-E4542B88D967}" srcId="{C8F3474F-FA08-48F5-9C22-5AA8A0AA7BE8}" destId="{436B6B23-D269-42AE-85C9-9E1ADDF5FE11}" srcOrd="0" destOrd="0" parTransId="{A5F6DCB1-9C81-4576-8D72-8E13ED1FBC83}" sibTransId="{E4123A48-D4FA-4FF0-AE08-B86F24923F0F}"/>
    <dgm:cxn modelId="{922854C4-ACF1-4DD1-A04C-9BABFE58A4C8}" srcId="{C8F3474F-FA08-48F5-9C22-5AA8A0AA7BE8}" destId="{5A10DD1F-11F6-45FA-BDCD-0A9E138C3600}" srcOrd="4" destOrd="0" parTransId="{9F081DD1-B4A6-4D48-97A3-E2055B3B7AB8}" sibTransId="{E510EFF0-6781-4F16-994A-A1473C669343}"/>
    <dgm:cxn modelId="{E111D533-C656-448E-A979-87FDE5F15FA5}" type="presOf" srcId="{5FC35F2E-F08D-48C1-9994-1ABFBB205DA2}" destId="{947488E1-D9E3-41FE-8E0F-C46C7211FAE5}" srcOrd="0" destOrd="0" presId="urn:microsoft.com/office/officeart/2009/3/layout/HorizontalOrganizationChart"/>
    <dgm:cxn modelId="{D0E5E4B5-9CA3-4AFA-95C5-F91C560F9240}" type="presOf" srcId="{436B6B23-D269-42AE-85C9-9E1ADDF5FE11}" destId="{F18AA01C-6C52-400F-90CA-3961AF4DD40F}" srcOrd="0" destOrd="0" presId="urn:microsoft.com/office/officeart/2009/3/layout/HorizontalOrganizationChart"/>
    <dgm:cxn modelId="{FEF5E06B-4B37-4712-AE17-A1A06251FC09}" type="presOf" srcId="{DED51C5F-6F74-49AE-8686-DAFC7CF412C2}" destId="{7F7C5A6B-7457-48CD-97BE-BF1445B65E5C}" srcOrd="0" destOrd="0" presId="urn:microsoft.com/office/officeart/2009/3/layout/HorizontalOrganizationChart"/>
    <dgm:cxn modelId="{24C4DD6B-3116-4A6A-B6DF-02300DF4FD27}" type="presOf" srcId="{EA79F07C-4FEC-427F-85EA-5F9908A8E7D9}" destId="{25AE5A87-BCF3-4EBA-A102-597A4FFFDA6D}" srcOrd="1" destOrd="0" presId="urn:microsoft.com/office/officeart/2009/3/layout/HorizontalOrganizationChart"/>
    <dgm:cxn modelId="{06742FC3-F916-4BE9-8D17-1A107176C3A6}" type="presOf" srcId="{EA79F07C-4FEC-427F-85EA-5F9908A8E7D9}" destId="{FF797F87-297D-49D6-931A-47EE0BADF54D}" srcOrd="0" destOrd="0" presId="urn:microsoft.com/office/officeart/2009/3/layout/HorizontalOrganizationChart"/>
    <dgm:cxn modelId="{A75475BE-7C94-4C37-8BC8-13898D1AEF84}" type="presOf" srcId="{436B6B23-D269-42AE-85C9-9E1ADDF5FE11}" destId="{762E964D-B90F-4FD8-A014-3778A24147AA}" srcOrd="1" destOrd="0" presId="urn:microsoft.com/office/officeart/2009/3/layout/HorizontalOrganizationChart"/>
    <dgm:cxn modelId="{A92B169B-FC17-4C88-B9A0-B82AF78C6F22}" type="presOf" srcId="{BF2F91E4-532D-4451-B6B8-3D80EB8EF077}" destId="{877A5828-DA1D-4F8B-98A7-3FFB4A1A10F9}" srcOrd="0" destOrd="0" presId="urn:microsoft.com/office/officeart/2009/3/layout/HorizontalOrganizationChart"/>
    <dgm:cxn modelId="{E9CEF71D-D7F6-4A55-85D2-C385DCF61D11}" type="presOf" srcId="{DED51C5F-6F74-49AE-8686-DAFC7CF412C2}" destId="{A64125E6-AED6-45F5-BEAE-1DE80D995735}" srcOrd="1" destOrd="0" presId="urn:microsoft.com/office/officeart/2009/3/layout/HorizontalOrganizationChart"/>
    <dgm:cxn modelId="{B69EF333-4730-4CF9-AD30-745F8EC4004F}" srcId="{293BBD9D-8C9F-4D60-B915-6DA88F1AD27C}" destId="{C8F3474F-FA08-48F5-9C22-5AA8A0AA7BE8}" srcOrd="0" destOrd="0" parTransId="{8454159A-4C3D-47C5-82BD-FF84FEB026B1}" sibTransId="{25657E4C-3ACE-4D26-9C75-72B52C2EEC6A}"/>
    <dgm:cxn modelId="{09AC839A-9F18-406F-82E8-EB5F418F58EB}" type="presOf" srcId="{67B899C8-017C-4409-90AB-134FA923166B}" destId="{B6136981-C03E-4C4E-8F7B-5C821961916E}" srcOrd="0" destOrd="0" presId="urn:microsoft.com/office/officeart/2009/3/layout/HorizontalOrganizationChart"/>
    <dgm:cxn modelId="{D5C670E3-5C6A-4EB2-B127-E5F87A6A9E4D}" type="presOf" srcId="{C8F3474F-FA08-48F5-9C22-5AA8A0AA7BE8}" destId="{91854FB1-B2C7-4CBB-825C-49652BF0D0FF}" srcOrd="1" destOrd="0" presId="urn:microsoft.com/office/officeart/2009/3/layout/HorizontalOrganizationChart"/>
    <dgm:cxn modelId="{5D17C7BD-EA76-4989-B46E-7C58FB48B6D0}" type="presOf" srcId="{CE9A5C7D-4CBB-4FCF-B245-A39D4F76D250}" destId="{6D6C240E-626E-4816-911F-0F0E075386D7}" srcOrd="0" destOrd="0" presId="urn:microsoft.com/office/officeart/2009/3/layout/HorizontalOrganizationChart"/>
    <dgm:cxn modelId="{A9A73AD9-DAA3-4F1D-8C9F-E43AA4807CF9}" srcId="{C8F3474F-FA08-48F5-9C22-5AA8A0AA7BE8}" destId="{67B899C8-017C-4409-90AB-134FA923166B}" srcOrd="1" destOrd="0" parTransId="{BF2F91E4-532D-4451-B6B8-3D80EB8EF077}" sibTransId="{EF985B88-D6A4-470B-8E00-76922005AF97}"/>
    <dgm:cxn modelId="{EEB65A3B-7DD2-40DD-88C3-B3BC62A26579}" srcId="{C8F3474F-FA08-48F5-9C22-5AA8A0AA7BE8}" destId="{EA79F07C-4FEC-427F-85EA-5F9908A8E7D9}" srcOrd="2" destOrd="0" parTransId="{23BCD435-65B2-4510-BE91-5968C8863C25}" sibTransId="{B275E133-1553-4693-AB67-0C46678392BB}"/>
    <dgm:cxn modelId="{4BD939F3-9A35-4F18-BE1A-F474B8F740AD}" type="presParOf" srcId="{904E4DD7-087A-4664-8287-208D3F2C5AC7}" destId="{05769EF6-69E7-46B3-AA04-1C2A4D52BF21}" srcOrd="0" destOrd="0" presId="urn:microsoft.com/office/officeart/2009/3/layout/HorizontalOrganizationChart"/>
    <dgm:cxn modelId="{39E7BA09-06A7-426A-A934-646E69AFB605}" type="presParOf" srcId="{05769EF6-69E7-46B3-AA04-1C2A4D52BF21}" destId="{9B092DDE-7253-4525-8532-2A4F5C51189E}" srcOrd="0" destOrd="0" presId="urn:microsoft.com/office/officeart/2009/3/layout/HorizontalOrganizationChart"/>
    <dgm:cxn modelId="{A6209CBB-721D-48CD-AEC3-556AAAA2994F}" type="presParOf" srcId="{9B092DDE-7253-4525-8532-2A4F5C51189E}" destId="{FE578DA4-6554-4DF4-81B9-7FF53FD3D9EC}" srcOrd="0" destOrd="0" presId="urn:microsoft.com/office/officeart/2009/3/layout/HorizontalOrganizationChart"/>
    <dgm:cxn modelId="{047D9029-D1DD-4A4B-938B-5381400EB1EE}" type="presParOf" srcId="{9B092DDE-7253-4525-8532-2A4F5C51189E}" destId="{91854FB1-B2C7-4CBB-825C-49652BF0D0FF}" srcOrd="1" destOrd="0" presId="urn:microsoft.com/office/officeart/2009/3/layout/HorizontalOrganizationChart"/>
    <dgm:cxn modelId="{E7FEDFA0-5E44-4998-8217-DF58532E31CE}" type="presParOf" srcId="{05769EF6-69E7-46B3-AA04-1C2A4D52BF21}" destId="{41AA761F-5FC0-4FA8-AABF-7FDCFBCC164A}" srcOrd="1" destOrd="0" presId="urn:microsoft.com/office/officeart/2009/3/layout/HorizontalOrganizationChart"/>
    <dgm:cxn modelId="{EF2F3DC1-C51F-4C25-8AC7-C41E4CBF0F7E}" type="presParOf" srcId="{41AA761F-5FC0-4FA8-AABF-7FDCFBCC164A}" destId="{947488E1-D9E3-41FE-8E0F-C46C7211FAE5}" srcOrd="0" destOrd="0" presId="urn:microsoft.com/office/officeart/2009/3/layout/HorizontalOrganizationChart"/>
    <dgm:cxn modelId="{8190C6AF-41C1-4766-AF38-52CA8AF080BE}" type="presParOf" srcId="{41AA761F-5FC0-4FA8-AABF-7FDCFBCC164A}" destId="{8F4B0BD3-7BA9-45E0-ADED-A1BB33F538D0}" srcOrd="1" destOrd="0" presId="urn:microsoft.com/office/officeart/2009/3/layout/HorizontalOrganizationChart"/>
    <dgm:cxn modelId="{AE141AF4-A75A-4828-A9DF-A70A08B6AE77}" type="presParOf" srcId="{8F4B0BD3-7BA9-45E0-ADED-A1BB33F538D0}" destId="{083C0C1E-F812-4813-B6FD-DA9DC953F5B6}" srcOrd="0" destOrd="0" presId="urn:microsoft.com/office/officeart/2009/3/layout/HorizontalOrganizationChart"/>
    <dgm:cxn modelId="{B545AC4A-85D8-4447-9E30-08F357C8BAA4}" type="presParOf" srcId="{083C0C1E-F812-4813-B6FD-DA9DC953F5B6}" destId="{7F7C5A6B-7457-48CD-97BE-BF1445B65E5C}" srcOrd="0" destOrd="0" presId="urn:microsoft.com/office/officeart/2009/3/layout/HorizontalOrganizationChart"/>
    <dgm:cxn modelId="{E5A3496A-579E-4155-995C-6AD22BDDB210}" type="presParOf" srcId="{083C0C1E-F812-4813-B6FD-DA9DC953F5B6}" destId="{A64125E6-AED6-45F5-BEAE-1DE80D995735}" srcOrd="1" destOrd="0" presId="urn:microsoft.com/office/officeart/2009/3/layout/HorizontalOrganizationChart"/>
    <dgm:cxn modelId="{B583855B-53ED-4F07-BD7A-09A3CB0997F8}" type="presParOf" srcId="{8F4B0BD3-7BA9-45E0-ADED-A1BB33F538D0}" destId="{443C5675-5A02-46BB-960B-438788E2A5A4}" srcOrd="1" destOrd="0" presId="urn:microsoft.com/office/officeart/2009/3/layout/HorizontalOrganizationChart"/>
    <dgm:cxn modelId="{0623E983-94A7-4F34-9360-C1D1BBDA163B}" type="presParOf" srcId="{8F4B0BD3-7BA9-45E0-ADED-A1BB33F538D0}" destId="{EA14D198-B2C4-4947-92E5-846A257B9722}" srcOrd="2" destOrd="0" presId="urn:microsoft.com/office/officeart/2009/3/layout/HorizontalOrganizationChart"/>
    <dgm:cxn modelId="{56A0951A-833A-4C5C-BC2D-EC0CBD770B80}" type="presParOf" srcId="{41AA761F-5FC0-4FA8-AABF-7FDCFBCC164A}" destId="{EBA05646-250A-4686-94A1-25E52F45B4EE}" srcOrd="2" destOrd="0" presId="urn:microsoft.com/office/officeart/2009/3/layout/HorizontalOrganizationChart"/>
    <dgm:cxn modelId="{B03AF530-D17B-4056-9B4B-61166753522E}" type="presParOf" srcId="{41AA761F-5FC0-4FA8-AABF-7FDCFBCC164A}" destId="{8CB9B64D-6763-44AB-9919-D35483BC6FCA}" srcOrd="3" destOrd="0" presId="urn:microsoft.com/office/officeart/2009/3/layout/HorizontalOrganizationChart"/>
    <dgm:cxn modelId="{C103FA80-CA26-4F0E-9FC4-38F92FE594F1}" type="presParOf" srcId="{8CB9B64D-6763-44AB-9919-D35483BC6FCA}" destId="{A9D902EC-3670-40EB-A599-CE3887E31ED8}" srcOrd="0" destOrd="0" presId="urn:microsoft.com/office/officeart/2009/3/layout/HorizontalOrganizationChart"/>
    <dgm:cxn modelId="{A8831992-F7B1-451F-9176-2D42A38545B3}" type="presParOf" srcId="{A9D902EC-3670-40EB-A599-CE3887E31ED8}" destId="{072A7539-3CA5-4B26-B911-9236160D09B8}" srcOrd="0" destOrd="0" presId="urn:microsoft.com/office/officeart/2009/3/layout/HorizontalOrganizationChart"/>
    <dgm:cxn modelId="{A3F29B80-30DB-463D-84E7-BCD5FC2AB65E}" type="presParOf" srcId="{A9D902EC-3670-40EB-A599-CE3887E31ED8}" destId="{7ADAED2F-B299-454F-97C2-1FDBC6740741}" srcOrd="1" destOrd="0" presId="urn:microsoft.com/office/officeart/2009/3/layout/HorizontalOrganizationChart"/>
    <dgm:cxn modelId="{1F5BE6AB-E0CA-4CEA-AABB-FE0EA3051CFA}" type="presParOf" srcId="{8CB9B64D-6763-44AB-9919-D35483BC6FCA}" destId="{9E05E2C0-9D11-4249-9C0F-5AFCDF0F70F3}" srcOrd="1" destOrd="0" presId="urn:microsoft.com/office/officeart/2009/3/layout/HorizontalOrganizationChart"/>
    <dgm:cxn modelId="{966F0426-E10B-40C5-98C2-563B124B2570}" type="presParOf" srcId="{8CB9B64D-6763-44AB-9919-D35483BC6FCA}" destId="{EA58FF20-D26C-4659-9B29-38CCF3367999}" srcOrd="2" destOrd="0" presId="urn:microsoft.com/office/officeart/2009/3/layout/HorizontalOrganizationChart"/>
    <dgm:cxn modelId="{35C4BC6D-CA86-49BF-B8D6-77DDB51CE66A}" type="presParOf" srcId="{41AA761F-5FC0-4FA8-AABF-7FDCFBCC164A}" destId="{DF13412E-58A6-48E8-80DD-8C16C890102E}" srcOrd="4" destOrd="0" presId="urn:microsoft.com/office/officeart/2009/3/layout/HorizontalOrganizationChart"/>
    <dgm:cxn modelId="{99752425-89F0-48FD-A4BB-B7C34958BE4E}" type="presParOf" srcId="{41AA761F-5FC0-4FA8-AABF-7FDCFBCC164A}" destId="{52EF59F7-65BD-40A7-A979-1E7B167B8D03}" srcOrd="5" destOrd="0" presId="urn:microsoft.com/office/officeart/2009/3/layout/HorizontalOrganizationChart"/>
    <dgm:cxn modelId="{13555AF2-186B-44AD-BF1A-7670825CF6A7}" type="presParOf" srcId="{52EF59F7-65BD-40A7-A979-1E7B167B8D03}" destId="{54436046-F0F3-4733-99AD-5E466F51FFE3}" srcOrd="0" destOrd="0" presId="urn:microsoft.com/office/officeart/2009/3/layout/HorizontalOrganizationChart"/>
    <dgm:cxn modelId="{212C8946-808A-4EC8-95C2-046405B0094E}" type="presParOf" srcId="{54436046-F0F3-4733-99AD-5E466F51FFE3}" destId="{6D6C240E-626E-4816-911F-0F0E075386D7}" srcOrd="0" destOrd="0" presId="urn:microsoft.com/office/officeart/2009/3/layout/HorizontalOrganizationChart"/>
    <dgm:cxn modelId="{2E96C4BF-70AE-475D-AD48-A9B6CF2B43DD}" type="presParOf" srcId="{54436046-F0F3-4733-99AD-5E466F51FFE3}" destId="{298F6D58-4F60-4ED6-9BBA-1AB8E57D4D57}" srcOrd="1" destOrd="0" presId="urn:microsoft.com/office/officeart/2009/3/layout/HorizontalOrganizationChart"/>
    <dgm:cxn modelId="{98A9FB7C-00FE-4392-9872-61763F32B5ED}" type="presParOf" srcId="{52EF59F7-65BD-40A7-A979-1E7B167B8D03}" destId="{F4C6683F-546C-4131-9614-F1E789291412}" srcOrd="1" destOrd="0" presId="urn:microsoft.com/office/officeart/2009/3/layout/HorizontalOrganizationChart"/>
    <dgm:cxn modelId="{DB213468-7AC9-4D0D-9196-E6B0CB1F728E}" type="presParOf" srcId="{52EF59F7-65BD-40A7-A979-1E7B167B8D03}" destId="{81F5CE62-4062-4B13-92E6-F5CA9EB930C5}" srcOrd="2" destOrd="0" presId="urn:microsoft.com/office/officeart/2009/3/layout/HorizontalOrganizationChart"/>
    <dgm:cxn modelId="{7698644E-0584-4F9C-B4B5-995A5F993BB5}" type="presParOf" srcId="{05769EF6-69E7-46B3-AA04-1C2A4D52BF21}" destId="{2B7475A9-A9D1-472F-9DCB-8FC66A915860}" srcOrd="2" destOrd="0" presId="urn:microsoft.com/office/officeart/2009/3/layout/HorizontalOrganizationChart"/>
    <dgm:cxn modelId="{5DD30218-E539-473C-9E10-58503F0898C7}" type="presParOf" srcId="{2B7475A9-A9D1-472F-9DCB-8FC66A915860}" destId="{46C0225F-7406-4A52-8D85-14D95D6DA8FD}" srcOrd="0" destOrd="0" presId="urn:microsoft.com/office/officeart/2009/3/layout/HorizontalOrganizationChart"/>
    <dgm:cxn modelId="{C5630B03-8367-4583-AF35-528CBCFB818E}" type="presParOf" srcId="{2B7475A9-A9D1-472F-9DCB-8FC66A915860}" destId="{402C7906-F478-44B4-9A25-A61F45C24887}" srcOrd="1" destOrd="0" presId="urn:microsoft.com/office/officeart/2009/3/layout/HorizontalOrganizationChart"/>
    <dgm:cxn modelId="{59D7DF92-2A6E-4179-969A-51BF8636E5F8}" type="presParOf" srcId="{402C7906-F478-44B4-9A25-A61F45C24887}" destId="{64036D1F-77B0-4CEA-B740-77BA5619D532}" srcOrd="0" destOrd="0" presId="urn:microsoft.com/office/officeart/2009/3/layout/HorizontalOrganizationChart"/>
    <dgm:cxn modelId="{E4D77D81-21FD-4E22-AB39-28D759C2CC93}" type="presParOf" srcId="{64036D1F-77B0-4CEA-B740-77BA5619D532}" destId="{F18AA01C-6C52-400F-90CA-3961AF4DD40F}" srcOrd="0" destOrd="0" presId="urn:microsoft.com/office/officeart/2009/3/layout/HorizontalOrganizationChart"/>
    <dgm:cxn modelId="{0D4FE6B2-44F2-4CEF-8D5B-F231DED836E4}" type="presParOf" srcId="{64036D1F-77B0-4CEA-B740-77BA5619D532}" destId="{762E964D-B90F-4FD8-A014-3778A24147AA}" srcOrd="1" destOrd="0" presId="urn:microsoft.com/office/officeart/2009/3/layout/HorizontalOrganizationChart"/>
    <dgm:cxn modelId="{89BB9B8E-8793-4929-A42A-C16C02ACCA29}" type="presParOf" srcId="{402C7906-F478-44B4-9A25-A61F45C24887}" destId="{76914440-F5DE-40BF-89BD-C51B1586F8C9}" srcOrd="1" destOrd="0" presId="urn:microsoft.com/office/officeart/2009/3/layout/HorizontalOrganizationChart"/>
    <dgm:cxn modelId="{FDFCB76C-1B9D-4BD5-945F-10A2699B3558}" type="presParOf" srcId="{402C7906-F478-44B4-9A25-A61F45C24887}" destId="{832639A1-2004-4FA7-B588-6ACCEEE2A84B}" srcOrd="2" destOrd="0" presId="urn:microsoft.com/office/officeart/2009/3/layout/HorizontalOrganizationChart"/>
    <dgm:cxn modelId="{3D2EB83F-C15D-453F-93A5-0E25CC7DFBC1}" type="presParOf" srcId="{2B7475A9-A9D1-472F-9DCB-8FC66A915860}" destId="{877A5828-DA1D-4F8B-98A7-3FFB4A1A10F9}" srcOrd="2" destOrd="0" presId="urn:microsoft.com/office/officeart/2009/3/layout/HorizontalOrganizationChart"/>
    <dgm:cxn modelId="{54BC6AC4-7347-4595-B1FA-5C2C776BB096}" type="presParOf" srcId="{2B7475A9-A9D1-472F-9DCB-8FC66A915860}" destId="{A8550C7C-0480-4D16-BBB2-5AAFA87D7F61}" srcOrd="3" destOrd="0" presId="urn:microsoft.com/office/officeart/2009/3/layout/HorizontalOrganizationChart"/>
    <dgm:cxn modelId="{7D439C27-A954-4C41-87D3-6BF59BC223CC}" type="presParOf" srcId="{A8550C7C-0480-4D16-BBB2-5AAFA87D7F61}" destId="{B6750E03-30EF-49D1-9DC9-1149A0481F5A}" srcOrd="0" destOrd="0" presId="urn:microsoft.com/office/officeart/2009/3/layout/HorizontalOrganizationChart"/>
    <dgm:cxn modelId="{F2C7B873-1671-4154-AEBE-51D1A0082779}" type="presParOf" srcId="{B6750E03-30EF-49D1-9DC9-1149A0481F5A}" destId="{B6136981-C03E-4C4E-8F7B-5C821961916E}" srcOrd="0" destOrd="0" presId="urn:microsoft.com/office/officeart/2009/3/layout/HorizontalOrganizationChart"/>
    <dgm:cxn modelId="{56BC3897-6F15-482E-8841-F2D8C51F1F81}" type="presParOf" srcId="{B6750E03-30EF-49D1-9DC9-1149A0481F5A}" destId="{C5B9C67C-34A6-463B-8613-B2A60CD920CC}" srcOrd="1" destOrd="0" presId="urn:microsoft.com/office/officeart/2009/3/layout/HorizontalOrganizationChart"/>
    <dgm:cxn modelId="{11A6C64E-557D-413F-8864-EE83631616AB}" type="presParOf" srcId="{A8550C7C-0480-4D16-BBB2-5AAFA87D7F61}" destId="{9F608FA2-0410-46B7-91C4-8CE2FE26404C}" srcOrd="1" destOrd="0" presId="urn:microsoft.com/office/officeart/2009/3/layout/HorizontalOrganizationChart"/>
    <dgm:cxn modelId="{0D1C66C9-E72A-40B8-8DF9-4470F1BB7F5E}" type="presParOf" srcId="{A8550C7C-0480-4D16-BBB2-5AAFA87D7F61}" destId="{DCB80212-54AB-4F86-B1D2-BDABE947CEA7}" srcOrd="2" destOrd="0" presId="urn:microsoft.com/office/officeart/2009/3/layout/HorizontalOrganizationChart"/>
    <dgm:cxn modelId="{37BC4FEE-7876-45CA-8114-621BA78E5D3C}" type="presParOf" srcId="{2B7475A9-A9D1-472F-9DCB-8FC66A915860}" destId="{7051B7B8-001A-4417-AA40-618D31B3C3A2}" srcOrd="4" destOrd="0" presId="urn:microsoft.com/office/officeart/2009/3/layout/HorizontalOrganizationChart"/>
    <dgm:cxn modelId="{5EB76207-477D-40E8-A51E-E2EF4BDACE2E}" type="presParOf" srcId="{2B7475A9-A9D1-472F-9DCB-8FC66A915860}" destId="{94C98A25-1684-4AED-9E94-A198DA03E46E}" srcOrd="5" destOrd="0" presId="urn:microsoft.com/office/officeart/2009/3/layout/HorizontalOrganizationChart"/>
    <dgm:cxn modelId="{54954081-C2D2-4DBD-8C8F-B4C859F19DE6}" type="presParOf" srcId="{94C98A25-1684-4AED-9E94-A198DA03E46E}" destId="{2C733A4A-7E13-4085-AB20-631246DF07BA}" srcOrd="0" destOrd="0" presId="urn:microsoft.com/office/officeart/2009/3/layout/HorizontalOrganizationChart"/>
    <dgm:cxn modelId="{5386A0C1-C4F4-4112-A54B-CCA163A759BF}" type="presParOf" srcId="{2C733A4A-7E13-4085-AB20-631246DF07BA}" destId="{FF797F87-297D-49D6-931A-47EE0BADF54D}" srcOrd="0" destOrd="0" presId="urn:microsoft.com/office/officeart/2009/3/layout/HorizontalOrganizationChart"/>
    <dgm:cxn modelId="{D68878D6-C67D-40DF-A461-559C7B16EF05}" type="presParOf" srcId="{2C733A4A-7E13-4085-AB20-631246DF07BA}" destId="{25AE5A87-BCF3-4EBA-A102-597A4FFFDA6D}" srcOrd="1" destOrd="0" presId="urn:microsoft.com/office/officeart/2009/3/layout/HorizontalOrganizationChart"/>
    <dgm:cxn modelId="{8ACC5335-E194-4F4B-A9AF-A6EB25057834}" type="presParOf" srcId="{94C98A25-1684-4AED-9E94-A198DA03E46E}" destId="{83111971-0E5D-4E2D-AD41-8B08E896E6C2}" srcOrd="1" destOrd="0" presId="urn:microsoft.com/office/officeart/2009/3/layout/HorizontalOrganizationChart"/>
    <dgm:cxn modelId="{3B7C30A8-21CF-4046-9B04-3E9CF0549027}" type="presParOf" srcId="{94C98A25-1684-4AED-9E94-A198DA03E46E}" destId="{C6E34EDD-D79D-4009-A0C1-73B9B37EC1E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1B7B8-001A-4417-AA40-618D31B3C3A2}">
      <dsp:nvSpPr>
        <dsp:cNvPr id="0" name=""/>
        <dsp:cNvSpPr/>
      </dsp:nvSpPr>
      <dsp:spPr>
        <a:xfrm>
          <a:off x="1473859" y="2341741"/>
          <a:ext cx="1026594" cy="691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6594" y="0"/>
              </a:lnTo>
              <a:lnTo>
                <a:pt x="1026594" y="691773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A5828-DA1D-4F8B-98A7-3FFB4A1A10F9}">
      <dsp:nvSpPr>
        <dsp:cNvPr id="0" name=""/>
        <dsp:cNvSpPr/>
      </dsp:nvSpPr>
      <dsp:spPr>
        <a:xfrm>
          <a:off x="1473859" y="1559820"/>
          <a:ext cx="1014643" cy="781920"/>
        </a:xfrm>
        <a:custGeom>
          <a:avLst/>
          <a:gdLst/>
          <a:ahLst/>
          <a:cxnLst/>
          <a:rect l="0" t="0" r="0" b="0"/>
          <a:pathLst>
            <a:path>
              <a:moveTo>
                <a:pt x="0" y="781920"/>
              </a:moveTo>
              <a:lnTo>
                <a:pt x="1014643" y="781920"/>
              </a:lnTo>
              <a:lnTo>
                <a:pt x="1014643" y="0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0225F-7406-4A52-8D85-14D95D6DA8FD}">
      <dsp:nvSpPr>
        <dsp:cNvPr id="0" name=""/>
        <dsp:cNvSpPr/>
      </dsp:nvSpPr>
      <dsp:spPr>
        <a:xfrm>
          <a:off x="1473859" y="2341741"/>
          <a:ext cx="1014643" cy="430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4643" y="430611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3412E-58A6-48E8-80DD-8C16C890102E}">
      <dsp:nvSpPr>
        <dsp:cNvPr id="0" name=""/>
        <dsp:cNvSpPr/>
      </dsp:nvSpPr>
      <dsp:spPr>
        <a:xfrm>
          <a:off x="1473859" y="2341741"/>
          <a:ext cx="2213825" cy="126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9359" y="0"/>
              </a:lnTo>
              <a:lnTo>
                <a:pt x="2109359" y="1261224"/>
              </a:lnTo>
              <a:lnTo>
                <a:pt x="2213825" y="126122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05646-250A-4686-94A1-25E52F45B4EE}">
      <dsp:nvSpPr>
        <dsp:cNvPr id="0" name=""/>
        <dsp:cNvSpPr/>
      </dsp:nvSpPr>
      <dsp:spPr>
        <a:xfrm>
          <a:off x="1473859" y="2296021"/>
          <a:ext cx="22138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09370" y="45720"/>
              </a:lnTo>
              <a:lnTo>
                <a:pt x="2109370" y="45723"/>
              </a:lnTo>
              <a:lnTo>
                <a:pt x="2213836" y="45723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2F67A-D504-4944-8F44-6CF78C800719}">
      <dsp:nvSpPr>
        <dsp:cNvPr id="0" name=""/>
        <dsp:cNvSpPr/>
      </dsp:nvSpPr>
      <dsp:spPr>
        <a:xfrm>
          <a:off x="5157409" y="1067965"/>
          <a:ext cx="364294" cy="1207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828" y="0"/>
              </a:lnTo>
              <a:lnTo>
                <a:pt x="259828" y="1207321"/>
              </a:lnTo>
              <a:lnTo>
                <a:pt x="364294" y="1207321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7B333-20A7-4122-A033-D396B8CB36AF}">
      <dsp:nvSpPr>
        <dsp:cNvPr id="0" name=""/>
        <dsp:cNvSpPr/>
      </dsp:nvSpPr>
      <dsp:spPr>
        <a:xfrm>
          <a:off x="5157409" y="972723"/>
          <a:ext cx="362936" cy="95241"/>
        </a:xfrm>
        <a:custGeom>
          <a:avLst/>
          <a:gdLst/>
          <a:ahLst/>
          <a:cxnLst/>
          <a:rect l="0" t="0" r="0" b="0"/>
          <a:pathLst>
            <a:path>
              <a:moveTo>
                <a:pt x="0" y="95241"/>
              </a:moveTo>
              <a:lnTo>
                <a:pt x="258470" y="95241"/>
              </a:lnTo>
              <a:lnTo>
                <a:pt x="258470" y="0"/>
              </a:lnTo>
              <a:lnTo>
                <a:pt x="362936" y="0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488E1-D9E3-41FE-8E0F-C46C7211FAE5}">
      <dsp:nvSpPr>
        <dsp:cNvPr id="0" name=""/>
        <dsp:cNvSpPr/>
      </dsp:nvSpPr>
      <dsp:spPr>
        <a:xfrm>
          <a:off x="1473859" y="1067965"/>
          <a:ext cx="2213825" cy="1273775"/>
        </a:xfrm>
        <a:custGeom>
          <a:avLst/>
          <a:gdLst/>
          <a:ahLst/>
          <a:cxnLst/>
          <a:rect l="0" t="0" r="0" b="0"/>
          <a:pathLst>
            <a:path>
              <a:moveTo>
                <a:pt x="0" y="1273775"/>
              </a:moveTo>
              <a:lnTo>
                <a:pt x="2109359" y="1273775"/>
              </a:lnTo>
              <a:lnTo>
                <a:pt x="2109359" y="0"/>
              </a:lnTo>
              <a:lnTo>
                <a:pt x="2213825" y="0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78DA4-6554-4DF4-81B9-7FF53FD3D9EC}">
      <dsp:nvSpPr>
        <dsp:cNvPr id="0" name=""/>
        <dsp:cNvSpPr/>
      </dsp:nvSpPr>
      <dsp:spPr>
        <a:xfrm>
          <a:off x="4135" y="1776630"/>
          <a:ext cx="1469723" cy="1130221"/>
        </a:xfrm>
        <a:prstGeom prst="rect">
          <a:avLst/>
        </a:prstGeom>
        <a:gradFill rotWithShape="0">
          <a:gsLst>
            <a:gs pos="27000">
              <a:srgbClr val="3F51B5"/>
            </a:gs>
            <a:gs pos="100000">
              <a:srgbClr val="00B0F0"/>
            </a:gs>
          </a:gsLst>
          <a:lin ang="270000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Sở GD&amp;ĐT</a:t>
          </a:r>
        </a:p>
      </dsp:txBody>
      <dsp:txXfrm>
        <a:off x="4135" y="1776630"/>
        <a:ext cx="1469723" cy="1130221"/>
      </dsp:txXfrm>
    </dsp:sp>
    <dsp:sp modelId="{7F7C5A6B-7457-48CD-97BE-BF1445B65E5C}">
      <dsp:nvSpPr>
        <dsp:cNvPr id="0" name=""/>
        <dsp:cNvSpPr/>
      </dsp:nvSpPr>
      <dsp:spPr>
        <a:xfrm>
          <a:off x="3687685" y="502854"/>
          <a:ext cx="1469723" cy="1130221"/>
        </a:xfrm>
        <a:prstGeom prst="rect">
          <a:avLst/>
        </a:prstGeom>
        <a:gradFill rotWithShape="0">
          <a:gsLst>
            <a:gs pos="30000">
              <a:srgbClr val="0070C0"/>
            </a:gs>
            <a:gs pos="74000">
              <a:srgbClr val="42A5F5"/>
            </a:gs>
          </a:gsLst>
          <a:lin ang="270000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bg1"/>
              </a:solidFill>
              <a:latin typeface="+mn-lt"/>
            </a:rPr>
            <a:t> Phòng ban thuộc cơ quan Sở</a:t>
          </a:r>
        </a:p>
      </dsp:txBody>
      <dsp:txXfrm>
        <a:off x="3687685" y="502854"/>
        <a:ext cx="1469723" cy="1130221"/>
      </dsp:txXfrm>
    </dsp:sp>
    <dsp:sp modelId="{BCD5F92C-41F2-44C5-A1CB-54F0471118BB}">
      <dsp:nvSpPr>
        <dsp:cNvPr id="0" name=""/>
        <dsp:cNvSpPr/>
      </dsp:nvSpPr>
      <dsp:spPr>
        <a:xfrm>
          <a:off x="5520345" y="469849"/>
          <a:ext cx="1397736" cy="1005748"/>
        </a:xfrm>
        <a:prstGeom prst="rect">
          <a:avLst/>
        </a:prstGeom>
        <a:gradFill rotWithShape="0">
          <a:gsLst>
            <a:gs pos="0">
              <a:srgbClr val="0070C0"/>
            </a:gs>
            <a:gs pos="100000">
              <a:srgbClr val="35A7F4"/>
            </a:gs>
          </a:gsLst>
          <a:lin ang="2700000" scaled="0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chemeClr val="bg1"/>
              </a:solidFill>
              <a:latin typeface="+mn-lt"/>
            </a:rPr>
            <a:t>Phòng ban thuộc cơ quan Phòng</a:t>
          </a:r>
        </a:p>
      </dsp:txBody>
      <dsp:txXfrm>
        <a:off x="5520345" y="469849"/>
        <a:ext cx="1397736" cy="1005748"/>
      </dsp:txXfrm>
    </dsp:sp>
    <dsp:sp modelId="{82FFC2E1-9029-440E-9E56-7A6F9A5381B3}">
      <dsp:nvSpPr>
        <dsp:cNvPr id="0" name=""/>
        <dsp:cNvSpPr/>
      </dsp:nvSpPr>
      <dsp:spPr>
        <a:xfrm>
          <a:off x="5521704" y="1772412"/>
          <a:ext cx="1397736" cy="1005748"/>
        </a:xfrm>
        <a:prstGeom prst="rect">
          <a:avLst/>
        </a:prstGeom>
        <a:gradFill rotWithShape="0">
          <a:gsLst>
            <a:gs pos="0">
              <a:srgbClr val="0070C0"/>
            </a:gs>
            <a:gs pos="100000">
              <a:srgbClr val="35A7F4"/>
            </a:gs>
          </a:gsLst>
          <a:lin ang="2700000" scaled="0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chemeClr val="bg1"/>
              </a:solidFill>
              <a:latin typeface="+mn-lt"/>
            </a:rPr>
            <a:t>Đơn vị trường trực thuộc Phòng (Tiểu học, THCS, Mầm non)</a:t>
          </a:r>
        </a:p>
      </dsp:txBody>
      <dsp:txXfrm>
        <a:off x="5521704" y="1772412"/>
        <a:ext cx="1397736" cy="1005748"/>
      </dsp:txXfrm>
    </dsp:sp>
    <dsp:sp modelId="{072A7539-3CA5-4B26-B911-9236160D09B8}">
      <dsp:nvSpPr>
        <dsp:cNvPr id="0" name=""/>
        <dsp:cNvSpPr/>
      </dsp:nvSpPr>
      <dsp:spPr>
        <a:xfrm>
          <a:off x="3687696" y="1776633"/>
          <a:ext cx="1469723" cy="1130221"/>
        </a:xfrm>
        <a:prstGeom prst="rect">
          <a:avLst/>
        </a:prstGeom>
        <a:gradFill rotWithShape="0">
          <a:gsLst>
            <a:gs pos="30000">
              <a:srgbClr val="0070C0"/>
            </a:gs>
            <a:gs pos="74000">
              <a:srgbClr val="42A5F5"/>
            </a:gs>
          </a:gsLst>
          <a:lin ang="270000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bg1"/>
              </a:solidFill>
              <a:latin typeface="+mn-lt"/>
            </a:rPr>
            <a:t>Phòng GD&amp;ĐT</a:t>
          </a:r>
        </a:p>
      </dsp:txBody>
      <dsp:txXfrm>
        <a:off x="3687696" y="1776633"/>
        <a:ext cx="1469723" cy="1130221"/>
      </dsp:txXfrm>
    </dsp:sp>
    <dsp:sp modelId="{6D6C240E-626E-4816-911F-0F0E075386D7}">
      <dsp:nvSpPr>
        <dsp:cNvPr id="0" name=""/>
        <dsp:cNvSpPr/>
      </dsp:nvSpPr>
      <dsp:spPr>
        <a:xfrm>
          <a:off x="3687685" y="3037855"/>
          <a:ext cx="1469723" cy="1130221"/>
        </a:xfrm>
        <a:prstGeom prst="rect">
          <a:avLst/>
        </a:prstGeom>
        <a:gradFill rotWithShape="0">
          <a:gsLst>
            <a:gs pos="30000">
              <a:srgbClr val="0070C0"/>
            </a:gs>
            <a:gs pos="74000">
              <a:srgbClr val="42A5F5"/>
            </a:gs>
          </a:gsLst>
          <a:lin ang="270000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Đơn vị trường trực thuộc Sở (THPT, GDTX)</a:t>
          </a:r>
        </a:p>
      </dsp:txBody>
      <dsp:txXfrm>
        <a:off x="3687685" y="3037855"/>
        <a:ext cx="1469723" cy="1130221"/>
      </dsp:txXfrm>
    </dsp:sp>
    <dsp:sp modelId="{F18AA01C-6C52-400F-90CA-3961AF4DD40F}">
      <dsp:nvSpPr>
        <dsp:cNvPr id="0" name=""/>
        <dsp:cNvSpPr/>
      </dsp:nvSpPr>
      <dsp:spPr>
        <a:xfrm>
          <a:off x="1847556" y="1886530"/>
          <a:ext cx="1281893" cy="885822"/>
        </a:xfrm>
        <a:prstGeom prst="roundRect">
          <a:avLst/>
        </a:prstGeom>
        <a:solidFill>
          <a:schemeClr val="lt1"/>
        </a:solidFill>
        <a:ln w="25400" cap="flat" cmpd="sng" algn="ctr">
          <a:gradFill>
            <a:gsLst>
              <a:gs pos="100000">
                <a:srgbClr val="42A5F5"/>
              </a:gs>
              <a:gs pos="0">
                <a:srgbClr val="3F51B5"/>
              </a:gs>
            </a:gsLst>
            <a:lin ang="5400000" scaled="1"/>
          </a:gra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chemeClr val="tx2">
                  <a:lumMod val="50000"/>
                </a:schemeClr>
              </a:solidFill>
              <a:latin typeface="+mn-lt"/>
            </a:rPr>
            <a:t>Ban hành văn bản, thông báo, chỉ đạo.</a:t>
          </a:r>
        </a:p>
      </dsp:txBody>
      <dsp:txXfrm>
        <a:off x="1890798" y="1929772"/>
        <a:ext cx="1195409" cy="799338"/>
      </dsp:txXfrm>
    </dsp:sp>
    <dsp:sp modelId="{B6136981-C03E-4C4E-8F7B-5C821961916E}">
      <dsp:nvSpPr>
        <dsp:cNvPr id="0" name=""/>
        <dsp:cNvSpPr/>
      </dsp:nvSpPr>
      <dsp:spPr>
        <a:xfrm>
          <a:off x="1847556" y="673997"/>
          <a:ext cx="1281893" cy="885822"/>
        </a:xfrm>
        <a:prstGeom prst="roundRect">
          <a:avLst/>
        </a:prstGeom>
        <a:solidFill>
          <a:schemeClr val="lt1"/>
        </a:solidFill>
        <a:ln w="25400" cap="flat" cmpd="sng" algn="ctr">
          <a:gradFill>
            <a:gsLst>
              <a:gs pos="100000">
                <a:srgbClr val="42A5F5"/>
              </a:gs>
              <a:gs pos="0">
                <a:srgbClr val="3F51B5"/>
              </a:gs>
            </a:gsLst>
            <a:lin ang="5400000" scaled="1"/>
          </a:gra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chemeClr val="tx2">
                  <a:lumMod val="50000"/>
                </a:schemeClr>
              </a:solidFill>
              <a:latin typeface="+mn-lt"/>
            </a:rPr>
            <a:t> Tuyên truyền  thông tin văn hóa, giáo dục.</a:t>
          </a:r>
        </a:p>
      </dsp:txBody>
      <dsp:txXfrm>
        <a:off x="1890798" y="717239"/>
        <a:ext cx="1195409" cy="799338"/>
      </dsp:txXfrm>
    </dsp:sp>
    <dsp:sp modelId="{FF797F87-297D-49D6-931A-47EE0BADF54D}">
      <dsp:nvSpPr>
        <dsp:cNvPr id="0" name=""/>
        <dsp:cNvSpPr/>
      </dsp:nvSpPr>
      <dsp:spPr>
        <a:xfrm>
          <a:off x="1859506" y="3033514"/>
          <a:ext cx="1281893" cy="885822"/>
        </a:xfrm>
        <a:prstGeom prst="roundRect">
          <a:avLst/>
        </a:prstGeom>
        <a:solidFill>
          <a:schemeClr val="lt1"/>
        </a:solidFill>
        <a:ln w="25400" cap="flat" cmpd="sng" algn="ctr">
          <a:gradFill>
            <a:gsLst>
              <a:gs pos="100000">
                <a:srgbClr val="42A5F5"/>
              </a:gs>
              <a:gs pos="0">
                <a:srgbClr val="3F51B5"/>
              </a:gs>
            </a:gsLst>
            <a:lin ang="5400000" scaled="1"/>
          </a:gra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solidFill>
                <a:schemeClr val="tx2">
                  <a:lumMod val="50000"/>
                </a:schemeClr>
              </a:solidFill>
              <a:latin typeface="+mn-lt"/>
            </a:rPr>
            <a:t>Thông báo lịch công tác, mời họp. </a:t>
          </a:r>
        </a:p>
      </dsp:txBody>
      <dsp:txXfrm>
        <a:off x="1902748" y="3076756"/>
        <a:ext cx="1195409" cy="79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88795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892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8925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06732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0673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389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3768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 + big imag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8751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61" r:id="rId3"/>
    <p:sldLayoutId id="2147483662" r:id="rId4"/>
    <p:sldLayoutId id="214748366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6000">
              <a:srgbClr val="42A5F5"/>
            </a:gs>
            <a:gs pos="100000">
              <a:srgbClr val="3F51B5"/>
            </a:gs>
          </a:gsLst>
          <a:lin ang="2700000" scaled="1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202013" y="3684976"/>
            <a:ext cx="4228738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>
                <a:solidFill>
                  <a:srgbClr val="3F51B5"/>
                </a:solidFill>
                <a:latin typeface="+mj-lt"/>
                <a:cs typeface="Arial" panose="020B0604020202020204" pitchFamily="34" charset="0"/>
              </a:rPr>
              <a:t>GIỚI THIỆU </a:t>
            </a:r>
            <a:r>
              <a:rPr lang="en-US" sz="3200">
                <a:solidFill>
                  <a:srgbClr val="999999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3200">
                <a:solidFill>
                  <a:srgbClr val="999999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b="0" smtClean="0">
                <a:solidFill>
                  <a:srgbClr val="999999"/>
                </a:solidFill>
                <a:cs typeface="Arial" panose="020B0604020202020204" pitchFamily="34" charset="0"/>
              </a:rPr>
              <a:t> Hệ thống thông tin điều hành tác nghiệp </a:t>
            </a:r>
            <a:r>
              <a:rPr lang="en-US" sz="2800" b="0" dirty="0">
                <a:solidFill>
                  <a:srgbClr val="999999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2800" b="0" dirty="0">
                <a:solidFill>
                  <a:srgbClr val="999999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 err="1">
                <a:solidFill>
                  <a:srgbClr val="3F51B5"/>
                </a:solidFill>
                <a:latin typeface="+mj-lt"/>
                <a:cs typeface="Arial" panose="020B0604020202020204" pitchFamily="34" charset="0"/>
              </a:rPr>
              <a:t>eNetViet</a:t>
            </a:r>
            <a:endParaRPr dirty="0">
              <a:solidFill>
                <a:srgbClr val="3F51B5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7" name="Google Shape;77;p14"/>
          <p:cNvGrpSpPr/>
          <p:nvPr/>
        </p:nvGrpSpPr>
        <p:grpSpPr>
          <a:xfrm>
            <a:off x="283340" y="2187783"/>
            <a:ext cx="502625" cy="446586"/>
            <a:chOff x="5292575" y="3681900"/>
            <a:chExt cx="420150" cy="373275"/>
          </a:xfrm>
        </p:grpSpPr>
        <p:sp>
          <p:nvSpPr>
            <p:cNvPr id="78" name="Google Shape;78;p14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827;p41">
            <a:extLst>
              <a:ext uri="{FF2B5EF4-FFF2-40B4-BE49-F238E27FC236}">
                <a16:creationId xmlns:a16="http://schemas.microsoft.com/office/drawing/2014/main" xmlns="" id="{3D704E18-6B23-4B7B-AE0C-7C9AA1ACBC6C}"/>
              </a:ext>
            </a:extLst>
          </p:cNvPr>
          <p:cNvGrpSpPr/>
          <p:nvPr/>
        </p:nvGrpSpPr>
        <p:grpSpPr>
          <a:xfrm>
            <a:off x="5621707" y="1038317"/>
            <a:ext cx="2700861" cy="2590850"/>
            <a:chOff x="5233525" y="4954450"/>
            <a:chExt cx="538275" cy="516350"/>
          </a:xfrm>
        </p:grpSpPr>
        <p:sp>
          <p:nvSpPr>
            <p:cNvPr id="12" name="Google Shape;828;p41">
              <a:extLst>
                <a:ext uri="{FF2B5EF4-FFF2-40B4-BE49-F238E27FC236}">
                  <a16:creationId xmlns:a16="http://schemas.microsoft.com/office/drawing/2014/main" xmlns="" id="{41CE485B-281E-4AD5-97B7-6AFFB6F549D4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9;p41">
              <a:extLst>
                <a:ext uri="{FF2B5EF4-FFF2-40B4-BE49-F238E27FC236}">
                  <a16:creationId xmlns:a16="http://schemas.microsoft.com/office/drawing/2014/main" xmlns="" id="{B87B1248-2EA6-46EE-AD7C-B228DEB1A5BA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30;p41">
              <a:extLst>
                <a:ext uri="{FF2B5EF4-FFF2-40B4-BE49-F238E27FC236}">
                  <a16:creationId xmlns:a16="http://schemas.microsoft.com/office/drawing/2014/main" xmlns="" id="{4FE1081A-E0BC-4B81-B1F8-7FBB88F9D6E4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1;p41">
              <a:extLst>
                <a:ext uri="{FF2B5EF4-FFF2-40B4-BE49-F238E27FC236}">
                  <a16:creationId xmlns:a16="http://schemas.microsoft.com/office/drawing/2014/main" xmlns="" id="{0A9A1483-C8BA-48B9-A650-5EA923DD0DA7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2;p41">
              <a:extLst>
                <a:ext uri="{FF2B5EF4-FFF2-40B4-BE49-F238E27FC236}">
                  <a16:creationId xmlns:a16="http://schemas.microsoft.com/office/drawing/2014/main" xmlns="" id="{0EB67F99-1ED0-45FE-9812-1B37478A8737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3;p41">
              <a:extLst>
                <a:ext uri="{FF2B5EF4-FFF2-40B4-BE49-F238E27FC236}">
                  <a16:creationId xmlns:a16="http://schemas.microsoft.com/office/drawing/2014/main" xmlns="" id="{4228CC69-098D-4243-A1EA-D9E70CE1F2B1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4;p41">
              <a:extLst>
                <a:ext uri="{FF2B5EF4-FFF2-40B4-BE49-F238E27FC236}">
                  <a16:creationId xmlns:a16="http://schemas.microsoft.com/office/drawing/2014/main" xmlns="" id="{E958272F-AFF8-4559-8744-0D8169250BFC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5;p41">
              <a:extLst>
                <a:ext uri="{FF2B5EF4-FFF2-40B4-BE49-F238E27FC236}">
                  <a16:creationId xmlns:a16="http://schemas.microsoft.com/office/drawing/2014/main" xmlns="" id="{80907789-DCA6-4851-AA5A-6962B959323D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6;p41">
              <a:extLst>
                <a:ext uri="{FF2B5EF4-FFF2-40B4-BE49-F238E27FC236}">
                  <a16:creationId xmlns:a16="http://schemas.microsoft.com/office/drawing/2014/main" xmlns="" id="{E05B7E7C-DA4D-4838-8EE1-4AACFFC50935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7;p41">
              <a:extLst>
                <a:ext uri="{FF2B5EF4-FFF2-40B4-BE49-F238E27FC236}">
                  <a16:creationId xmlns:a16="http://schemas.microsoft.com/office/drawing/2014/main" xmlns="" id="{F9D9212C-83F9-4427-B900-69A7552D66F5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8;p41">
              <a:extLst>
                <a:ext uri="{FF2B5EF4-FFF2-40B4-BE49-F238E27FC236}">
                  <a16:creationId xmlns:a16="http://schemas.microsoft.com/office/drawing/2014/main" xmlns="" id="{5B35181D-573A-4291-852B-C213D4801EC1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573;p41">
            <a:extLst>
              <a:ext uri="{FF2B5EF4-FFF2-40B4-BE49-F238E27FC236}">
                <a16:creationId xmlns:a16="http://schemas.microsoft.com/office/drawing/2014/main" xmlns="" id="{B3A5AB2E-88F7-4EC3-B721-756CD78CF3F5}"/>
              </a:ext>
            </a:extLst>
          </p:cNvPr>
          <p:cNvSpPr/>
          <p:nvPr/>
        </p:nvSpPr>
        <p:spPr>
          <a:xfrm>
            <a:off x="6307482" y="2889677"/>
            <a:ext cx="1191547" cy="1529367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575;p41">
            <a:extLst>
              <a:ext uri="{FF2B5EF4-FFF2-40B4-BE49-F238E27FC236}">
                <a16:creationId xmlns:a16="http://schemas.microsoft.com/office/drawing/2014/main" xmlns="" id="{6EAF5708-1F43-4E14-8385-C74813BEACEC}"/>
              </a:ext>
            </a:extLst>
          </p:cNvPr>
          <p:cNvGrpSpPr/>
          <p:nvPr/>
        </p:nvGrpSpPr>
        <p:grpSpPr>
          <a:xfrm>
            <a:off x="7170773" y="637388"/>
            <a:ext cx="1486494" cy="1408071"/>
            <a:chOff x="2583100" y="2973775"/>
            <a:chExt cx="461550" cy="437200"/>
          </a:xfrm>
        </p:grpSpPr>
        <p:sp>
          <p:nvSpPr>
            <p:cNvPr id="25" name="Google Shape;576;p41">
              <a:extLst>
                <a:ext uri="{FF2B5EF4-FFF2-40B4-BE49-F238E27FC236}">
                  <a16:creationId xmlns:a16="http://schemas.microsoft.com/office/drawing/2014/main" xmlns="" id="{FE0FCD53-361D-4A1A-98E6-E64AFAD09805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77;p41">
              <a:extLst>
                <a:ext uri="{FF2B5EF4-FFF2-40B4-BE49-F238E27FC236}">
                  <a16:creationId xmlns:a16="http://schemas.microsoft.com/office/drawing/2014/main" xmlns="" id="{2FF2F826-F771-4FE0-A95C-2223CD4EA9DB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74;p41">
            <a:extLst>
              <a:ext uri="{FF2B5EF4-FFF2-40B4-BE49-F238E27FC236}">
                <a16:creationId xmlns:a16="http://schemas.microsoft.com/office/drawing/2014/main" xmlns="" id="{C74FD035-71A1-4F28-8F3F-70C238574723}"/>
              </a:ext>
            </a:extLst>
          </p:cNvPr>
          <p:cNvSpPr/>
          <p:nvPr/>
        </p:nvSpPr>
        <p:spPr>
          <a:xfrm>
            <a:off x="5952670" y="740878"/>
            <a:ext cx="682296" cy="1181998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634;p41">
            <a:extLst>
              <a:ext uri="{FF2B5EF4-FFF2-40B4-BE49-F238E27FC236}">
                <a16:creationId xmlns:a16="http://schemas.microsoft.com/office/drawing/2014/main" xmlns="" id="{FA36DB60-303F-4612-8CBB-BE17A8194B6C}"/>
              </a:ext>
            </a:extLst>
          </p:cNvPr>
          <p:cNvGrpSpPr/>
          <p:nvPr/>
        </p:nvGrpSpPr>
        <p:grpSpPr>
          <a:xfrm>
            <a:off x="6549842" y="1856406"/>
            <a:ext cx="881227" cy="881227"/>
            <a:chOff x="5941025" y="3634400"/>
            <a:chExt cx="467650" cy="467650"/>
          </a:xfrm>
        </p:grpSpPr>
        <p:sp>
          <p:nvSpPr>
            <p:cNvPr id="30" name="Google Shape;635;p41">
              <a:extLst>
                <a:ext uri="{FF2B5EF4-FFF2-40B4-BE49-F238E27FC236}">
                  <a16:creationId xmlns:a16="http://schemas.microsoft.com/office/drawing/2014/main" xmlns="" id="{5E603D1B-DAD1-4FB8-89DD-8ECDE9B1FABC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36;p41">
              <a:extLst>
                <a:ext uri="{FF2B5EF4-FFF2-40B4-BE49-F238E27FC236}">
                  <a16:creationId xmlns:a16="http://schemas.microsoft.com/office/drawing/2014/main" xmlns="" id="{02028CB9-302F-4996-A1F7-EFEDDD67BCBB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7;p41">
              <a:extLst>
                <a:ext uri="{FF2B5EF4-FFF2-40B4-BE49-F238E27FC236}">
                  <a16:creationId xmlns:a16="http://schemas.microsoft.com/office/drawing/2014/main" xmlns="" id="{5B5D2CAC-C290-44DA-B8C6-463A36489FB5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38;p41">
              <a:extLst>
                <a:ext uri="{FF2B5EF4-FFF2-40B4-BE49-F238E27FC236}">
                  <a16:creationId xmlns:a16="http://schemas.microsoft.com/office/drawing/2014/main" xmlns="" id="{3DB840D6-08E8-4B5A-AFBE-DA6987212006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9;p41">
              <a:extLst>
                <a:ext uri="{FF2B5EF4-FFF2-40B4-BE49-F238E27FC236}">
                  <a16:creationId xmlns:a16="http://schemas.microsoft.com/office/drawing/2014/main" xmlns="" id="{86D13C19-5107-4C42-AD77-16578BDBE753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0;p41">
              <a:extLst>
                <a:ext uri="{FF2B5EF4-FFF2-40B4-BE49-F238E27FC236}">
                  <a16:creationId xmlns:a16="http://schemas.microsoft.com/office/drawing/2014/main" xmlns="" id="{64A63823-1214-47DE-BF61-2D045A7D6DD9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66048" y="3615765"/>
            <a:ext cx="1579524" cy="1452283"/>
          </a:xfrm>
          <a:prstGeom prst="round1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rgbClr val="00B0F0"/>
                </a:gs>
                <a:gs pos="100000">
                  <a:srgbClr val="3F51B5"/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rgbClr val="3F51B5"/>
                </a:solidFill>
              </a:rPr>
              <a:t>MỘT SỐ VÍ DỤ </a:t>
            </a:r>
            <a:r>
              <a:rPr lang="vi-VN" b="1">
                <a:solidFill>
                  <a:srgbClr val="3F51B5"/>
                </a:solidFill>
              </a:rPr>
              <a:t>THỐNG </a:t>
            </a:r>
            <a:r>
              <a:rPr lang="vi-VN" b="1" smtClean="0">
                <a:solidFill>
                  <a:srgbClr val="3F51B5"/>
                </a:solidFill>
              </a:rPr>
              <a:t>KÊ</a:t>
            </a:r>
            <a:r>
              <a:rPr lang="en-US" b="1" smtClean="0">
                <a:solidFill>
                  <a:srgbClr val="3F51B5"/>
                </a:solidFill>
              </a:rPr>
              <a:t> GIÁO DỤC</a:t>
            </a:r>
            <a:endParaRPr lang="vi-VN" dirty="0">
              <a:solidFill>
                <a:srgbClr val="999999"/>
              </a:solidFill>
            </a:endParaRPr>
          </a:p>
        </p:txBody>
      </p:sp>
      <p:sp>
        <p:nvSpPr>
          <p:cNvPr id="12" name="Google Shape;347;p35">
            <a:extLst>
              <a:ext uri="{FF2B5EF4-FFF2-40B4-BE49-F238E27FC236}">
                <a16:creationId xmlns:a16="http://schemas.microsoft.com/office/drawing/2014/main" xmlns="" id="{CDA149DF-6DD2-4A9C-87CE-CF5A951E5F7E}"/>
              </a:ext>
            </a:extLst>
          </p:cNvPr>
          <p:cNvSpPr/>
          <p:nvPr/>
        </p:nvSpPr>
        <p:spPr>
          <a:xfrm>
            <a:off x="2194153" y="-645714"/>
            <a:ext cx="2851672" cy="5913905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17;p41">
            <a:extLst>
              <a:ext uri="{FF2B5EF4-FFF2-40B4-BE49-F238E27FC236}">
                <a16:creationId xmlns:a16="http://schemas.microsoft.com/office/drawing/2014/main" xmlns="" id="{CCCEC89B-F512-4BE6-B998-C7753D86D1F8}"/>
              </a:ext>
            </a:extLst>
          </p:cNvPr>
          <p:cNvGrpSpPr/>
          <p:nvPr/>
        </p:nvGrpSpPr>
        <p:grpSpPr>
          <a:xfrm>
            <a:off x="66048" y="2976282"/>
            <a:ext cx="745236" cy="540854"/>
            <a:chOff x="3932350" y="3714775"/>
            <a:chExt cx="439650" cy="319075"/>
          </a:xfrm>
        </p:grpSpPr>
        <p:sp>
          <p:nvSpPr>
            <p:cNvPr id="15" name="Google Shape;618;p41">
              <a:extLst>
                <a:ext uri="{FF2B5EF4-FFF2-40B4-BE49-F238E27FC236}">
                  <a16:creationId xmlns:a16="http://schemas.microsoft.com/office/drawing/2014/main" xmlns="" id="{03341075-38A7-4AB2-AD2E-778F7845B7B4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3F51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9;p41">
              <a:extLst>
                <a:ext uri="{FF2B5EF4-FFF2-40B4-BE49-F238E27FC236}">
                  <a16:creationId xmlns:a16="http://schemas.microsoft.com/office/drawing/2014/main" xmlns="" id="{9526625E-42F6-497F-A16E-CAC121E8D81C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3F51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0;p41">
              <a:extLst>
                <a:ext uri="{FF2B5EF4-FFF2-40B4-BE49-F238E27FC236}">
                  <a16:creationId xmlns:a16="http://schemas.microsoft.com/office/drawing/2014/main" xmlns="" id="{046F89FE-5F4A-4D68-A3B6-773CF6941C48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3F51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21;p41">
              <a:extLst>
                <a:ext uri="{FF2B5EF4-FFF2-40B4-BE49-F238E27FC236}">
                  <a16:creationId xmlns:a16="http://schemas.microsoft.com/office/drawing/2014/main" xmlns="" id="{267DFFA7-F143-4D60-BEBC-F072DE9A7344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3F51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22;p41">
              <a:extLst>
                <a:ext uri="{FF2B5EF4-FFF2-40B4-BE49-F238E27FC236}">
                  <a16:creationId xmlns:a16="http://schemas.microsoft.com/office/drawing/2014/main" xmlns="" id="{EBE8690E-1B48-49A9-9914-FA78B6BDDE99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3F51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47;p35">
            <a:extLst>
              <a:ext uri="{FF2B5EF4-FFF2-40B4-BE49-F238E27FC236}">
                <a16:creationId xmlns:a16="http://schemas.microsoft.com/office/drawing/2014/main" xmlns="" id="{6BD6F9D7-DCA7-4105-A978-F6907CD745DA}"/>
              </a:ext>
            </a:extLst>
          </p:cNvPr>
          <p:cNvSpPr/>
          <p:nvPr/>
        </p:nvSpPr>
        <p:spPr>
          <a:xfrm>
            <a:off x="5455832" y="-662214"/>
            <a:ext cx="2931709" cy="5932484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25669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790" y="207817"/>
            <a:ext cx="2423592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193" y="166253"/>
            <a:ext cx="2497280" cy="42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366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84589F0-BB87-4F5B-894F-6FD384679F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91;p31">
            <a:extLst>
              <a:ext uri="{FF2B5EF4-FFF2-40B4-BE49-F238E27FC236}">
                <a16:creationId xmlns:a16="http://schemas.microsoft.com/office/drawing/2014/main" xmlns="" id="{AB52333A-283B-44B1-B07A-BF7D09A6A7EA}"/>
              </a:ext>
            </a:extLst>
          </p:cNvPr>
          <p:cNvSpPr txBox="1">
            <a:spLocks/>
          </p:cNvSpPr>
          <p:nvPr/>
        </p:nvSpPr>
        <p:spPr>
          <a:xfrm>
            <a:off x="135032" y="4671236"/>
            <a:ext cx="2324715" cy="48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ontserrat" panose="020B0604020202020204" charset="0"/>
                <a:cs typeface="Times New Roman" panose="02020603050405020304" pitchFamily="18" charset="0"/>
              </a:rPr>
              <a:t>Trang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Montserrat" panose="020B0604020202020204" charset="0"/>
                <a:cs typeface="Times New Roman" panose="02020603050405020304" pitchFamily="18" charset="0"/>
              </a:rPr>
              <a:t>chủ</a:t>
            </a:r>
            <a:endParaRPr lang="vi-VN" dirty="0">
              <a:solidFill>
                <a:schemeClr val="bg1">
                  <a:lumMod val="75000"/>
                </a:schemeClr>
              </a:solidFill>
              <a:latin typeface="Montserrat" panose="020B060402020202020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F51B5"/>
                </a:solidFill>
                <a:latin typeface="Montserrat" panose="020B0604020202020204" charset="0"/>
                <a:cs typeface="Times New Roman" panose="02020603050405020304" pitchFamily="18" charset="0"/>
              </a:rPr>
              <a:t>GIÁO VIÊN</a:t>
            </a:r>
            <a:endParaRPr lang="vi-VN" dirty="0">
              <a:solidFill>
                <a:srgbClr val="3F51B5"/>
              </a:solidFill>
              <a:latin typeface="Montserrat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C1A06BD9-5086-420C-8D8C-AED5627C4ABA}"/>
              </a:ext>
            </a:extLst>
          </p:cNvPr>
          <p:cNvGrpSpPr/>
          <p:nvPr/>
        </p:nvGrpSpPr>
        <p:grpSpPr>
          <a:xfrm>
            <a:off x="3009235" y="-854247"/>
            <a:ext cx="3211088" cy="6780769"/>
            <a:chOff x="5967662" y="-914400"/>
            <a:chExt cx="2957081" cy="62443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5F7404D-5FC4-4DC6-943F-2D77A891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5100" y="-36113"/>
              <a:ext cx="2522135" cy="4473543"/>
            </a:xfrm>
            <a:prstGeom prst="rect">
              <a:avLst/>
            </a:prstGeom>
          </p:spPr>
        </p:pic>
        <p:sp>
          <p:nvSpPr>
            <p:cNvPr id="8" name="Google Shape;347;p35">
              <a:extLst>
                <a:ext uri="{FF2B5EF4-FFF2-40B4-BE49-F238E27FC236}">
                  <a16:creationId xmlns:a16="http://schemas.microsoft.com/office/drawing/2014/main" xmlns="" id="{C395AF0B-5FE9-4304-8FE8-B29486AC68E8}"/>
                </a:ext>
              </a:extLst>
            </p:cNvPr>
            <p:cNvSpPr/>
            <p:nvPr/>
          </p:nvSpPr>
          <p:spPr>
            <a:xfrm>
              <a:off x="5967662" y="-914400"/>
              <a:ext cx="2957081" cy="6244389"/>
            </a:xfrm>
            <a:custGeom>
              <a:avLst/>
              <a:gdLst/>
              <a:ahLst/>
              <a:cxnLst/>
              <a:rect l="l" t="t" r="r" b="b"/>
              <a:pathLst>
                <a:path w="25999" h="54713" extrusionOk="0">
                  <a:moveTo>
                    <a:pt x="12966" y="2173"/>
                  </a:moveTo>
                  <a:lnTo>
                    <a:pt x="13169" y="2240"/>
                  </a:lnTo>
                  <a:lnTo>
                    <a:pt x="13373" y="2308"/>
                  </a:lnTo>
                  <a:lnTo>
                    <a:pt x="13441" y="2512"/>
                  </a:lnTo>
                  <a:lnTo>
                    <a:pt x="13509" y="2716"/>
                  </a:lnTo>
                  <a:lnTo>
                    <a:pt x="13441" y="2919"/>
                  </a:lnTo>
                  <a:lnTo>
                    <a:pt x="13373" y="3123"/>
                  </a:lnTo>
                  <a:lnTo>
                    <a:pt x="13169" y="3191"/>
                  </a:lnTo>
                  <a:lnTo>
                    <a:pt x="12966" y="3259"/>
                  </a:lnTo>
                  <a:lnTo>
                    <a:pt x="12762" y="3191"/>
                  </a:lnTo>
                  <a:lnTo>
                    <a:pt x="12626" y="3123"/>
                  </a:lnTo>
                  <a:lnTo>
                    <a:pt x="12491" y="2919"/>
                  </a:lnTo>
                  <a:lnTo>
                    <a:pt x="12423" y="2716"/>
                  </a:lnTo>
                  <a:lnTo>
                    <a:pt x="12491" y="2512"/>
                  </a:lnTo>
                  <a:lnTo>
                    <a:pt x="12626" y="2308"/>
                  </a:lnTo>
                  <a:lnTo>
                    <a:pt x="12762" y="2240"/>
                  </a:lnTo>
                  <a:lnTo>
                    <a:pt x="12966" y="2173"/>
                  </a:lnTo>
                  <a:close/>
                  <a:moveTo>
                    <a:pt x="14934" y="4480"/>
                  </a:moveTo>
                  <a:lnTo>
                    <a:pt x="15002" y="4548"/>
                  </a:lnTo>
                  <a:lnTo>
                    <a:pt x="15070" y="4684"/>
                  </a:lnTo>
                  <a:lnTo>
                    <a:pt x="15138" y="4752"/>
                  </a:lnTo>
                  <a:lnTo>
                    <a:pt x="15070" y="4888"/>
                  </a:lnTo>
                  <a:lnTo>
                    <a:pt x="15002" y="5024"/>
                  </a:lnTo>
                  <a:lnTo>
                    <a:pt x="14934" y="5024"/>
                  </a:lnTo>
                  <a:lnTo>
                    <a:pt x="14799" y="5091"/>
                  </a:lnTo>
                  <a:lnTo>
                    <a:pt x="11065" y="5091"/>
                  </a:lnTo>
                  <a:lnTo>
                    <a:pt x="10929" y="5024"/>
                  </a:lnTo>
                  <a:lnTo>
                    <a:pt x="10861" y="5024"/>
                  </a:lnTo>
                  <a:lnTo>
                    <a:pt x="10794" y="4888"/>
                  </a:lnTo>
                  <a:lnTo>
                    <a:pt x="10726" y="4752"/>
                  </a:lnTo>
                  <a:lnTo>
                    <a:pt x="10794" y="4684"/>
                  </a:lnTo>
                  <a:lnTo>
                    <a:pt x="10861" y="4548"/>
                  </a:lnTo>
                  <a:lnTo>
                    <a:pt x="10929" y="4480"/>
                  </a:lnTo>
                  <a:close/>
                  <a:moveTo>
                    <a:pt x="23963" y="7807"/>
                  </a:moveTo>
                  <a:lnTo>
                    <a:pt x="23963" y="7875"/>
                  </a:lnTo>
                  <a:lnTo>
                    <a:pt x="23963" y="46771"/>
                  </a:lnTo>
                  <a:lnTo>
                    <a:pt x="23963" y="46838"/>
                  </a:lnTo>
                  <a:lnTo>
                    <a:pt x="1969" y="46838"/>
                  </a:lnTo>
                  <a:lnTo>
                    <a:pt x="1969" y="46771"/>
                  </a:lnTo>
                  <a:lnTo>
                    <a:pt x="1969" y="7875"/>
                  </a:lnTo>
                  <a:lnTo>
                    <a:pt x="1969" y="7807"/>
                  </a:lnTo>
                  <a:close/>
                  <a:moveTo>
                    <a:pt x="12558" y="48536"/>
                  </a:moveTo>
                  <a:lnTo>
                    <a:pt x="12151" y="48671"/>
                  </a:lnTo>
                  <a:lnTo>
                    <a:pt x="11812" y="48875"/>
                  </a:lnTo>
                  <a:lnTo>
                    <a:pt x="11472" y="49146"/>
                  </a:lnTo>
                  <a:lnTo>
                    <a:pt x="11269" y="49418"/>
                  </a:lnTo>
                  <a:lnTo>
                    <a:pt x="11065" y="49825"/>
                  </a:lnTo>
                  <a:lnTo>
                    <a:pt x="10929" y="50165"/>
                  </a:lnTo>
                  <a:lnTo>
                    <a:pt x="10861" y="50640"/>
                  </a:lnTo>
                  <a:lnTo>
                    <a:pt x="10929" y="51047"/>
                  </a:lnTo>
                  <a:lnTo>
                    <a:pt x="11065" y="51454"/>
                  </a:lnTo>
                  <a:lnTo>
                    <a:pt x="11269" y="51794"/>
                  </a:lnTo>
                  <a:lnTo>
                    <a:pt x="11472" y="52065"/>
                  </a:lnTo>
                  <a:lnTo>
                    <a:pt x="11812" y="52337"/>
                  </a:lnTo>
                  <a:lnTo>
                    <a:pt x="12151" y="52541"/>
                  </a:lnTo>
                  <a:lnTo>
                    <a:pt x="12558" y="52676"/>
                  </a:lnTo>
                  <a:lnTo>
                    <a:pt x="12966" y="52744"/>
                  </a:lnTo>
                  <a:lnTo>
                    <a:pt x="13373" y="52676"/>
                  </a:lnTo>
                  <a:lnTo>
                    <a:pt x="13780" y="52541"/>
                  </a:lnTo>
                  <a:lnTo>
                    <a:pt x="14120" y="52337"/>
                  </a:lnTo>
                  <a:lnTo>
                    <a:pt x="14459" y="52065"/>
                  </a:lnTo>
                  <a:lnTo>
                    <a:pt x="14731" y="51794"/>
                  </a:lnTo>
                  <a:lnTo>
                    <a:pt x="14934" y="51454"/>
                  </a:lnTo>
                  <a:lnTo>
                    <a:pt x="15002" y="51047"/>
                  </a:lnTo>
                  <a:lnTo>
                    <a:pt x="15070" y="50640"/>
                  </a:lnTo>
                  <a:lnTo>
                    <a:pt x="15002" y="50165"/>
                  </a:lnTo>
                  <a:lnTo>
                    <a:pt x="14934" y="49825"/>
                  </a:lnTo>
                  <a:lnTo>
                    <a:pt x="14731" y="49418"/>
                  </a:lnTo>
                  <a:lnTo>
                    <a:pt x="14459" y="49146"/>
                  </a:lnTo>
                  <a:lnTo>
                    <a:pt x="14120" y="48875"/>
                  </a:lnTo>
                  <a:lnTo>
                    <a:pt x="13780" y="48671"/>
                  </a:lnTo>
                  <a:lnTo>
                    <a:pt x="13373" y="48536"/>
                  </a:lnTo>
                  <a:close/>
                  <a:moveTo>
                    <a:pt x="12966" y="48332"/>
                  </a:moveTo>
                  <a:lnTo>
                    <a:pt x="13441" y="48400"/>
                  </a:lnTo>
                  <a:lnTo>
                    <a:pt x="13848" y="48536"/>
                  </a:lnTo>
                  <a:lnTo>
                    <a:pt x="14256" y="48739"/>
                  </a:lnTo>
                  <a:lnTo>
                    <a:pt x="14595" y="49011"/>
                  </a:lnTo>
                  <a:lnTo>
                    <a:pt x="14866" y="49350"/>
                  </a:lnTo>
                  <a:lnTo>
                    <a:pt x="15070" y="49757"/>
                  </a:lnTo>
                  <a:lnTo>
                    <a:pt x="15206" y="50165"/>
                  </a:lnTo>
                  <a:lnTo>
                    <a:pt x="15274" y="50640"/>
                  </a:lnTo>
                  <a:lnTo>
                    <a:pt x="15206" y="51047"/>
                  </a:lnTo>
                  <a:lnTo>
                    <a:pt x="15070" y="51522"/>
                  </a:lnTo>
                  <a:lnTo>
                    <a:pt x="14866" y="51862"/>
                  </a:lnTo>
                  <a:lnTo>
                    <a:pt x="14595" y="52201"/>
                  </a:lnTo>
                  <a:lnTo>
                    <a:pt x="14256" y="52473"/>
                  </a:lnTo>
                  <a:lnTo>
                    <a:pt x="13848" y="52676"/>
                  </a:lnTo>
                  <a:lnTo>
                    <a:pt x="13441" y="52812"/>
                  </a:lnTo>
                  <a:lnTo>
                    <a:pt x="12966" y="52880"/>
                  </a:lnTo>
                  <a:lnTo>
                    <a:pt x="12558" y="52812"/>
                  </a:lnTo>
                  <a:lnTo>
                    <a:pt x="12083" y="52676"/>
                  </a:lnTo>
                  <a:lnTo>
                    <a:pt x="11744" y="52473"/>
                  </a:lnTo>
                  <a:lnTo>
                    <a:pt x="11404" y="52201"/>
                  </a:lnTo>
                  <a:lnTo>
                    <a:pt x="11133" y="51862"/>
                  </a:lnTo>
                  <a:lnTo>
                    <a:pt x="10929" y="51522"/>
                  </a:lnTo>
                  <a:lnTo>
                    <a:pt x="10794" y="51047"/>
                  </a:lnTo>
                  <a:lnTo>
                    <a:pt x="10726" y="50640"/>
                  </a:lnTo>
                  <a:lnTo>
                    <a:pt x="10794" y="50165"/>
                  </a:lnTo>
                  <a:lnTo>
                    <a:pt x="10929" y="49757"/>
                  </a:lnTo>
                  <a:lnTo>
                    <a:pt x="11133" y="49350"/>
                  </a:lnTo>
                  <a:lnTo>
                    <a:pt x="11404" y="49011"/>
                  </a:lnTo>
                  <a:lnTo>
                    <a:pt x="11744" y="48739"/>
                  </a:lnTo>
                  <a:lnTo>
                    <a:pt x="12083" y="48536"/>
                  </a:lnTo>
                  <a:lnTo>
                    <a:pt x="12558" y="48400"/>
                  </a:lnTo>
                  <a:lnTo>
                    <a:pt x="12966" y="48332"/>
                  </a:lnTo>
                  <a:close/>
                  <a:moveTo>
                    <a:pt x="3938" y="679"/>
                  </a:moveTo>
                  <a:lnTo>
                    <a:pt x="3259" y="747"/>
                  </a:lnTo>
                  <a:lnTo>
                    <a:pt x="2648" y="951"/>
                  </a:lnTo>
                  <a:lnTo>
                    <a:pt x="2105" y="1222"/>
                  </a:lnTo>
                  <a:lnTo>
                    <a:pt x="1630" y="1629"/>
                  </a:lnTo>
                  <a:lnTo>
                    <a:pt x="1290" y="2105"/>
                  </a:lnTo>
                  <a:lnTo>
                    <a:pt x="951" y="2648"/>
                  </a:lnTo>
                  <a:lnTo>
                    <a:pt x="747" y="3259"/>
                  </a:lnTo>
                  <a:lnTo>
                    <a:pt x="747" y="3870"/>
                  </a:lnTo>
                  <a:lnTo>
                    <a:pt x="747" y="50776"/>
                  </a:lnTo>
                  <a:lnTo>
                    <a:pt x="747" y="51387"/>
                  </a:lnTo>
                  <a:lnTo>
                    <a:pt x="951" y="51997"/>
                  </a:lnTo>
                  <a:lnTo>
                    <a:pt x="1290" y="52541"/>
                  </a:lnTo>
                  <a:lnTo>
                    <a:pt x="1630" y="53016"/>
                  </a:lnTo>
                  <a:lnTo>
                    <a:pt x="2105" y="53423"/>
                  </a:lnTo>
                  <a:lnTo>
                    <a:pt x="2648" y="53695"/>
                  </a:lnTo>
                  <a:lnTo>
                    <a:pt x="3259" y="53898"/>
                  </a:lnTo>
                  <a:lnTo>
                    <a:pt x="3938" y="53966"/>
                  </a:lnTo>
                  <a:lnTo>
                    <a:pt x="22062" y="53966"/>
                  </a:lnTo>
                  <a:lnTo>
                    <a:pt x="22741" y="53898"/>
                  </a:lnTo>
                  <a:lnTo>
                    <a:pt x="23352" y="53695"/>
                  </a:lnTo>
                  <a:lnTo>
                    <a:pt x="23895" y="53423"/>
                  </a:lnTo>
                  <a:lnTo>
                    <a:pt x="24370" y="53016"/>
                  </a:lnTo>
                  <a:lnTo>
                    <a:pt x="24709" y="52541"/>
                  </a:lnTo>
                  <a:lnTo>
                    <a:pt x="25049" y="51997"/>
                  </a:lnTo>
                  <a:lnTo>
                    <a:pt x="25252" y="51387"/>
                  </a:lnTo>
                  <a:lnTo>
                    <a:pt x="25320" y="50776"/>
                  </a:lnTo>
                  <a:lnTo>
                    <a:pt x="25320" y="3870"/>
                  </a:lnTo>
                  <a:lnTo>
                    <a:pt x="25252" y="3259"/>
                  </a:lnTo>
                  <a:lnTo>
                    <a:pt x="25049" y="2648"/>
                  </a:lnTo>
                  <a:lnTo>
                    <a:pt x="24709" y="2105"/>
                  </a:lnTo>
                  <a:lnTo>
                    <a:pt x="24370" y="1629"/>
                  </a:lnTo>
                  <a:lnTo>
                    <a:pt x="23895" y="1222"/>
                  </a:lnTo>
                  <a:lnTo>
                    <a:pt x="23352" y="951"/>
                  </a:lnTo>
                  <a:lnTo>
                    <a:pt x="22741" y="747"/>
                  </a:lnTo>
                  <a:lnTo>
                    <a:pt x="22062" y="679"/>
                  </a:lnTo>
                  <a:close/>
                  <a:moveTo>
                    <a:pt x="22062" y="543"/>
                  </a:moveTo>
                  <a:lnTo>
                    <a:pt x="22741" y="611"/>
                  </a:lnTo>
                  <a:lnTo>
                    <a:pt x="23419" y="815"/>
                  </a:lnTo>
                  <a:lnTo>
                    <a:pt x="23963" y="1086"/>
                  </a:lnTo>
                  <a:lnTo>
                    <a:pt x="24438" y="1494"/>
                  </a:lnTo>
                  <a:lnTo>
                    <a:pt x="24845" y="2037"/>
                  </a:lnTo>
                  <a:lnTo>
                    <a:pt x="25184" y="2580"/>
                  </a:lnTo>
                  <a:lnTo>
                    <a:pt x="25388" y="3191"/>
                  </a:lnTo>
                  <a:lnTo>
                    <a:pt x="25456" y="3870"/>
                  </a:lnTo>
                  <a:lnTo>
                    <a:pt x="25456" y="50776"/>
                  </a:lnTo>
                  <a:lnTo>
                    <a:pt x="25388" y="51454"/>
                  </a:lnTo>
                  <a:lnTo>
                    <a:pt x="25184" y="52065"/>
                  </a:lnTo>
                  <a:lnTo>
                    <a:pt x="24845" y="52676"/>
                  </a:lnTo>
                  <a:lnTo>
                    <a:pt x="24438" y="53151"/>
                  </a:lnTo>
                  <a:lnTo>
                    <a:pt x="23963" y="53559"/>
                  </a:lnTo>
                  <a:lnTo>
                    <a:pt x="23419" y="53898"/>
                  </a:lnTo>
                  <a:lnTo>
                    <a:pt x="22741" y="54102"/>
                  </a:lnTo>
                  <a:lnTo>
                    <a:pt x="22062" y="54170"/>
                  </a:lnTo>
                  <a:lnTo>
                    <a:pt x="3938" y="54170"/>
                  </a:lnTo>
                  <a:lnTo>
                    <a:pt x="3259" y="54102"/>
                  </a:lnTo>
                  <a:lnTo>
                    <a:pt x="2580" y="53898"/>
                  </a:lnTo>
                  <a:lnTo>
                    <a:pt x="2037" y="53559"/>
                  </a:lnTo>
                  <a:lnTo>
                    <a:pt x="1562" y="53151"/>
                  </a:lnTo>
                  <a:lnTo>
                    <a:pt x="1154" y="52676"/>
                  </a:lnTo>
                  <a:lnTo>
                    <a:pt x="815" y="52065"/>
                  </a:lnTo>
                  <a:lnTo>
                    <a:pt x="611" y="51454"/>
                  </a:lnTo>
                  <a:lnTo>
                    <a:pt x="543" y="50776"/>
                  </a:lnTo>
                  <a:lnTo>
                    <a:pt x="543" y="3870"/>
                  </a:lnTo>
                  <a:lnTo>
                    <a:pt x="611" y="3191"/>
                  </a:lnTo>
                  <a:lnTo>
                    <a:pt x="815" y="2580"/>
                  </a:lnTo>
                  <a:lnTo>
                    <a:pt x="1154" y="2037"/>
                  </a:lnTo>
                  <a:lnTo>
                    <a:pt x="1562" y="1494"/>
                  </a:lnTo>
                  <a:lnTo>
                    <a:pt x="2037" y="1086"/>
                  </a:lnTo>
                  <a:lnTo>
                    <a:pt x="2580" y="815"/>
                  </a:lnTo>
                  <a:lnTo>
                    <a:pt x="3259" y="611"/>
                  </a:lnTo>
                  <a:lnTo>
                    <a:pt x="3938" y="543"/>
                  </a:lnTo>
                  <a:close/>
                  <a:moveTo>
                    <a:pt x="3938" y="0"/>
                  </a:moveTo>
                  <a:lnTo>
                    <a:pt x="3123" y="68"/>
                  </a:lnTo>
                  <a:lnTo>
                    <a:pt x="2444" y="272"/>
                  </a:lnTo>
                  <a:lnTo>
                    <a:pt x="1765" y="611"/>
                  </a:lnTo>
                  <a:lnTo>
                    <a:pt x="1154" y="1154"/>
                  </a:lnTo>
                  <a:lnTo>
                    <a:pt x="679" y="1697"/>
                  </a:lnTo>
                  <a:lnTo>
                    <a:pt x="272" y="2376"/>
                  </a:lnTo>
                  <a:lnTo>
                    <a:pt x="68" y="3123"/>
                  </a:lnTo>
                  <a:lnTo>
                    <a:pt x="0" y="3870"/>
                  </a:lnTo>
                  <a:lnTo>
                    <a:pt x="0" y="50776"/>
                  </a:lnTo>
                  <a:lnTo>
                    <a:pt x="68" y="51522"/>
                  </a:lnTo>
                  <a:lnTo>
                    <a:pt x="272" y="52269"/>
                  </a:lnTo>
                  <a:lnTo>
                    <a:pt x="679" y="52948"/>
                  </a:lnTo>
                  <a:lnTo>
                    <a:pt x="1154" y="53559"/>
                  </a:lnTo>
                  <a:lnTo>
                    <a:pt x="1765" y="54034"/>
                  </a:lnTo>
                  <a:lnTo>
                    <a:pt x="2444" y="54373"/>
                  </a:lnTo>
                  <a:lnTo>
                    <a:pt x="3123" y="54645"/>
                  </a:lnTo>
                  <a:lnTo>
                    <a:pt x="3938" y="54713"/>
                  </a:lnTo>
                  <a:lnTo>
                    <a:pt x="22062" y="54713"/>
                  </a:lnTo>
                  <a:lnTo>
                    <a:pt x="22876" y="54645"/>
                  </a:lnTo>
                  <a:lnTo>
                    <a:pt x="23555" y="54373"/>
                  </a:lnTo>
                  <a:lnTo>
                    <a:pt x="24234" y="54034"/>
                  </a:lnTo>
                  <a:lnTo>
                    <a:pt x="24845" y="53559"/>
                  </a:lnTo>
                  <a:lnTo>
                    <a:pt x="25320" y="52948"/>
                  </a:lnTo>
                  <a:lnTo>
                    <a:pt x="25727" y="52269"/>
                  </a:lnTo>
                  <a:lnTo>
                    <a:pt x="25931" y="51522"/>
                  </a:lnTo>
                  <a:lnTo>
                    <a:pt x="25999" y="50776"/>
                  </a:lnTo>
                  <a:lnTo>
                    <a:pt x="25999" y="3870"/>
                  </a:lnTo>
                  <a:lnTo>
                    <a:pt x="25931" y="3123"/>
                  </a:lnTo>
                  <a:lnTo>
                    <a:pt x="25727" y="2376"/>
                  </a:lnTo>
                  <a:lnTo>
                    <a:pt x="25320" y="1697"/>
                  </a:lnTo>
                  <a:lnTo>
                    <a:pt x="24845" y="1154"/>
                  </a:lnTo>
                  <a:lnTo>
                    <a:pt x="24234" y="611"/>
                  </a:lnTo>
                  <a:lnTo>
                    <a:pt x="23555" y="272"/>
                  </a:lnTo>
                  <a:lnTo>
                    <a:pt x="22876" y="68"/>
                  </a:lnTo>
                  <a:lnTo>
                    <a:pt x="220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xmlns="" id="{1C5D9AF8-C040-4DC6-A159-2DFE32A3C229}"/>
              </a:ext>
            </a:extLst>
          </p:cNvPr>
          <p:cNvSpPr/>
          <p:nvPr/>
        </p:nvSpPr>
        <p:spPr>
          <a:xfrm>
            <a:off x="6584051" y="385717"/>
            <a:ext cx="2413952" cy="12970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1890"/>
              <a:gd name="adj6" fmla="val -36353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3F51B5"/>
                </a:solidFill>
                <a:latin typeface="+mj-lt"/>
                <a:cs typeface="Times New Roman" panose="02020603050405020304" pitchFamily="18" charset="0"/>
              </a:rPr>
              <a:t>QUẢN LÝ LỚP HỌC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Gửi thông báo SMS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Điểm danh, chuyên cần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Nhập điểm</a:t>
            </a:r>
            <a:endParaRPr lang="vi-VN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xmlns="" id="{2531E854-B192-4D55-AEF6-3BF2D70792B9}"/>
              </a:ext>
            </a:extLst>
          </p:cNvPr>
          <p:cNvSpPr/>
          <p:nvPr/>
        </p:nvSpPr>
        <p:spPr>
          <a:xfrm>
            <a:off x="6599419" y="3057754"/>
            <a:ext cx="2413952" cy="1476901"/>
          </a:xfrm>
          <a:prstGeom prst="borderCallout2">
            <a:avLst>
              <a:gd name="adj1" fmla="val 60893"/>
              <a:gd name="adj2" fmla="val -6741"/>
              <a:gd name="adj3" fmla="val 60892"/>
              <a:gd name="adj4" fmla="val -18895"/>
              <a:gd name="adj5" fmla="val 115207"/>
              <a:gd name="adj6" fmla="val -51314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44336"/>
                </a:solidFill>
                <a:cs typeface="Times New Roman" panose="02020603050405020304" pitchFamily="18" charset="0"/>
              </a:rPr>
              <a:t>THANH CÔNG CỤ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Chat với phụ huynh, giáo viên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Đăng tải hình ảnh, hoạt động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Danh bạ toàn tr</a:t>
            </a:r>
            <a:r>
              <a:rPr lang="vi-VN" dirty="0">
                <a:solidFill>
                  <a:srgbClr val="002060"/>
                </a:solidFill>
                <a:cs typeface="Times New Roman" panose="02020603050405020304" pitchFamily="18" charset="0"/>
              </a:rPr>
              <a:t>ường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xmlns="" id="{32E7700B-0572-4DAC-A8B8-D945C1E8251B}"/>
              </a:ext>
            </a:extLst>
          </p:cNvPr>
          <p:cNvSpPr/>
          <p:nvPr/>
        </p:nvSpPr>
        <p:spPr>
          <a:xfrm>
            <a:off x="145997" y="1580362"/>
            <a:ext cx="2588494" cy="1476901"/>
          </a:xfrm>
          <a:prstGeom prst="borderCallout2">
            <a:avLst>
              <a:gd name="adj1" fmla="val 59852"/>
              <a:gd name="adj2" fmla="val 106898"/>
              <a:gd name="adj3" fmla="val 59852"/>
              <a:gd name="adj4" fmla="val 116222"/>
              <a:gd name="adj5" fmla="val 95437"/>
              <a:gd name="adj6" fmla="val 126776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673AB7"/>
                </a:solidFill>
                <a:cs typeface="Times New Roman" panose="02020603050405020304" pitchFamily="18" charset="0"/>
              </a:rPr>
              <a:t>THÔNG TIN NHÀ TR</a:t>
            </a:r>
            <a:r>
              <a:rPr lang="vi-VN" dirty="0">
                <a:solidFill>
                  <a:srgbClr val="673AB7"/>
                </a:solidFill>
                <a:cs typeface="Times New Roman" panose="02020603050405020304" pitchFamily="18" charset="0"/>
              </a:rPr>
              <a:t>ƯỜNG</a:t>
            </a:r>
            <a:endParaRPr lang="en-US" dirty="0">
              <a:solidFill>
                <a:srgbClr val="673AB7"/>
              </a:solidFill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Cổng thông tin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Nhận văn bản, thông báo, lịch giảng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H</a:t>
            </a:r>
            <a:r>
              <a:rPr lang="vi-VN" dirty="0">
                <a:solidFill>
                  <a:srgbClr val="002060"/>
                </a:solidFill>
                <a:cs typeface="Times New Roman" panose="02020603050405020304" pitchFamily="18" charset="0"/>
              </a:rPr>
              <a:t>ướng dẫn sử dụng</a:t>
            </a:r>
          </a:p>
        </p:txBody>
      </p:sp>
      <p:sp>
        <p:nvSpPr>
          <p:cNvPr id="13" name="Google Shape;574;p41">
            <a:extLst>
              <a:ext uri="{FF2B5EF4-FFF2-40B4-BE49-F238E27FC236}">
                <a16:creationId xmlns:a16="http://schemas.microsoft.com/office/drawing/2014/main" xmlns="" id="{3A6FEDDA-E3A9-4935-82C0-9A755AE2803D}"/>
              </a:ext>
            </a:extLst>
          </p:cNvPr>
          <p:cNvSpPr/>
          <p:nvPr/>
        </p:nvSpPr>
        <p:spPr>
          <a:xfrm>
            <a:off x="252910" y="3561327"/>
            <a:ext cx="341961" cy="592409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11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166" y="4291679"/>
            <a:ext cx="2965068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dirty="0">
                <a:solidFill>
                  <a:srgbClr val="999999"/>
                </a:solidFill>
                <a:latin typeface="Montserrat" panose="020B0604020202020204" charset="0"/>
                <a:cs typeface="Times New Roman" panose="02020603050405020304" pitchFamily="18" charset="0"/>
              </a:rPr>
              <a:t>Gửi tin </a:t>
            </a:r>
            <a:br>
              <a:rPr lang="vi-VN" sz="1800" dirty="0">
                <a:solidFill>
                  <a:srgbClr val="999999"/>
                </a:solidFill>
                <a:latin typeface="Montserrat" panose="020B0604020202020204" charset="0"/>
                <a:cs typeface="Times New Roman" panose="02020603050405020304" pitchFamily="18" charset="0"/>
              </a:rPr>
            </a:br>
            <a:r>
              <a:rPr lang="vi-VN" sz="1800" dirty="0">
                <a:solidFill>
                  <a:srgbClr val="0070C0"/>
                </a:solidFill>
                <a:latin typeface="Montserrat" panose="020B0604020202020204" charset="0"/>
                <a:cs typeface="Times New Roman" panose="02020603050405020304" pitchFamily="18" charset="0"/>
              </a:rPr>
              <a:t>THÔNG BÁO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xmlns="" id="{C8115570-5814-4847-A962-CE31A818F596}"/>
              </a:ext>
            </a:extLst>
          </p:cNvPr>
          <p:cNvGrpSpPr/>
          <p:nvPr/>
        </p:nvGrpSpPr>
        <p:grpSpPr>
          <a:xfrm>
            <a:off x="5139016" y="4455618"/>
            <a:ext cx="421076" cy="398625"/>
            <a:chOff x="5139016" y="4455618"/>
            <a:chExt cx="421076" cy="398625"/>
          </a:xfrm>
        </p:grpSpPr>
        <p:sp>
          <p:nvSpPr>
            <p:cNvPr id="5" name="Google Shape;522;p41">
              <a:extLst>
                <a:ext uri="{FF2B5EF4-FFF2-40B4-BE49-F238E27FC236}">
                  <a16:creationId xmlns:a16="http://schemas.microsoft.com/office/drawing/2014/main" xmlns="" id="{E1C732D7-0AB8-44B2-BE22-2EFEECCCD1DC}"/>
                </a:ext>
              </a:extLst>
            </p:cNvPr>
            <p:cNvSpPr/>
            <p:nvPr/>
          </p:nvSpPr>
          <p:spPr>
            <a:xfrm>
              <a:off x="5180578" y="4703212"/>
              <a:ext cx="108363" cy="151031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523;p41">
              <a:extLst>
                <a:ext uri="{FF2B5EF4-FFF2-40B4-BE49-F238E27FC236}">
                  <a16:creationId xmlns:a16="http://schemas.microsoft.com/office/drawing/2014/main" xmlns="" id="{1EC96A10-068C-4E8F-B94E-4C2C7141C66B}"/>
                </a:ext>
              </a:extLst>
            </p:cNvPr>
            <p:cNvSpPr/>
            <p:nvPr/>
          </p:nvSpPr>
          <p:spPr>
            <a:xfrm>
              <a:off x="5533122" y="4584753"/>
              <a:ext cx="26970" cy="91536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524;p41">
              <a:extLst>
                <a:ext uri="{FF2B5EF4-FFF2-40B4-BE49-F238E27FC236}">
                  <a16:creationId xmlns:a16="http://schemas.microsoft.com/office/drawing/2014/main" xmlns="" id="{843A2E5B-851F-4D20-BFD0-58C05C1A84F4}"/>
                </a:ext>
              </a:extLst>
            </p:cNvPr>
            <p:cNvSpPr/>
            <p:nvPr/>
          </p:nvSpPr>
          <p:spPr>
            <a:xfrm>
              <a:off x="5139016" y="4562855"/>
              <a:ext cx="89300" cy="13531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525;p41">
              <a:extLst>
                <a:ext uri="{FF2B5EF4-FFF2-40B4-BE49-F238E27FC236}">
                  <a16:creationId xmlns:a16="http://schemas.microsoft.com/office/drawing/2014/main" xmlns="" id="{6F73DBF1-7BE6-415D-BF26-9EAB3451499B}"/>
                </a:ext>
              </a:extLst>
            </p:cNvPr>
            <p:cNvSpPr/>
            <p:nvPr/>
          </p:nvSpPr>
          <p:spPr>
            <a:xfrm>
              <a:off x="5233896" y="4478649"/>
              <a:ext cx="257158" cy="30374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526;p41">
              <a:extLst>
                <a:ext uri="{FF2B5EF4-FFF2-40B4-BE49-F238E27FC236}">
                  <a16:creationId xmlns:a16="http://schemas.microsoft.com/office/drawing/2014/main" xmlns="" id="{97B644A6-31C3-4594-A1A4-37C2DDB9B90E}"/>
                </a:ext>
              </a:extLst>
            </p:cNvPr>
            <p:cNvSpPr/>
            <p:nvPr/>
          </p:nvSpPr>
          <p:spPr>
            <a:xfrm>
              <a:off x="5496636" y="4455618"/>
              <a:ext cx="32041" cy="349225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FF2A7AD-7219-4435-AD2B-D4526EF99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0" y="1160652"/>
            <a:ext cx="2660059" cy="1611596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19">
            <a:extLst>
              <a:ext uri="{FF2B5EF4-FFF2-40B4-BE49-F238E27FC236}">
                <a16:creationId xmlns:a16="http://schemas.microsoft.com/office/drawing/2014/main" xmlns="" id="{D841086D-F39B-40E1-AFCC-9AD0C5D7F303}"/>
              </a:ext>
            </a:extLst>
          </p:cNvPr>
          <p:cNvGrpSpPr/>
          <p:nvPr/>
        </p:nvGrpSpPr>
        <p:grpSpPr>
          <a:xfrm>
            <a:off x="125245" y="1320196"/>
            <a:ext cx="954758" cy="832085"/>
            <a:chOff x="262644" y="476744"/>
            <a:chExt cx="1201652" cy="10472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D9583FC8-30AC-4A51-8856-181ED462FF20}"/>
                </a:ext>
              </a:extLst>
            </p:cNvPr>
            <p:cNvSpPr/>
            <p:nvPr/>
          </p:nvSpPr>
          <p:spPr>
            <a:xfrm>
              <a:off x="417040" y="476744"/>
              <a:ext cx="1047256" cy="1047256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8EBA84B-8554-4AF0-96C9-89C270EA07BA}"/>
                </a:ext>
              </a:extLst>
            </p:cNvPr>
            <p:cNvSpPr/>
            <p:nvPr/>
          </p:nvSpPr>
          <p:spPr>
            <a:xfrm>
              <a:off x="262644" y="628886"/>
              <a:ext cx="287768" cy="287768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EA5C0C4-8966-4FC3-9D75-ADEE86DE2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0" y="179032"/>
            <a:ext cx="2660059" cy="676777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49">
            <a:extLst>
              <a:ext uri="{FF2B5EF4-FFF2-40B4-BE49-F238E27FC236}">
                <a16:creationId xmlns:a16="http://schemas.microsoft.com/office/drawing/2014/main" xmlns="" id="{5CEFED3E-D137-47DA-A41E-6B716D0E2A0C}"/>
              </a:ext>
            </a:extLst>
          </p:cNvPr>
          <p:cNvGrpSpPr/>
          <p:nvPr/>
        </p:nvGrpSpPr>
        <p:grpSpPr>
          <a:xfrm>
            <a:off x="115558" y="427233"/>
            <a:ext cx="785448" cy="420323"/>
            <a:chOff x="115558" y="427233"/>
            <a:chExt cx="785448" cy="42032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F2845BDC-7BEF-455E-9042-871E4FDB965B}"/>
                </a:ext>
              </a:extLst>
            </p:cNvPr>
            <p:cNvSpPr/>
            <p:nvPr/>
          </p:nvSpPr>
          <p:spPr>
            <a:xfrm>
              <a:off x="239566" y="518020"/>
              <a:ext cx="661440" cy="329536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09134F4-3126-4157-A9E3-8E354DB84F7D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51">
            <a:extLst>
              <a:ext uri="{FF2B5EF4-FFF2-40B4-BE49-F238E27FC236}">
                <a16:creationId xmlns:a16="http://schemas.microsoft.com/office/drawing/2014/main" xmlns="" id="{791BC42C-DE1E-468C-8496-2397B1656A47}"/>
              </a:ext>
            </a:extLst>
          </p:cNvPr>
          <p:cNvGrpSpPr/>
          <p:nvPr/>
        </p:nvGrpSpPr>
        <p:grpSpPr>
          <a:xfrm>
            <a:off x="4842361" y="1687822"/>
            <a:ext cx="990869" cy="414376"/>
            <a:chOff x="4842361" y="1687822"/>
            <a:chExt cx="990869" cy="41437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74F58EED-BA64-4549-9D81-E8C3C99381C5}"/>
                </a:ext>
              </a:extLst>
            </p:cNvPr>
            <p:cNvSpPr/>
            <p:nvPr/>
          </p:nvSpPr>
          <p:spPr>
            <a:xfrm>
              <a:off x="4956682" y="1826537"/>
              <a:ext cx="876548" cy="275661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1BEA6ED5-D809-46E1-99DC-57246587F4F1}"/>
                </a:ext>
              </a:extLst>
            </p:cNvPr>
            <p:cNvSpPr/>
            <p:nvPr/>
          </p:nvSpPr>
          <p:spPr>
            <a:xfrm>
              <a:off x="4842361" y="1687822"/>
              <a:ext cx="228642" cy="228643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52">
            <a:extLst>
              <a:ext uri="{FF2B5EF4-FFF2-40B4-BE49-F238E27FC236}">
                <a16:creationId xmlns:a16="http://schemas.microsoft.com/office/drawing/2014/main" xmlns="" id="{E158AF41-7C29-45AA-A077-CFD27B934C2F}"/>
              </a:ext>
            </a:extLst>
          </p:cNvPr>
          <p:cNvGrpSpPr/>
          <p:nvPr/>
        </p:nvGrpSpPr>
        <p:grpSpPr>
          <a:xfrm>
            <a:off x="5410501" y="1054775"/>
            <a:ext cx="422728" cy="412058"/>
            <a:chOff x="5410501" y="1054775"/>
            <a:chExt cx="422728" cy="41205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BB18BBBB-2CC0-4385-9F7E-990ADCFBC7A5}"/>
                </a:ext>
              </a:extLst>
            </p:cNvPr>
            <p:cNvSpPr/>
            <p:nvPr/>
          </p:nvSpPr>
          <p:spPr>
            <a:xfrm>
              <a:off x="5557568" y="1191172"/>
              <a:ext cx="275661" cy="275661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1AC790DC-5072-4091-B430-2DDB85310913}"/>
                </a:ext>
              </a:extLst>
            </p:cNvPr>
            <p:cNvSpPr/>
            <p:nvPr/>
          </p:nvSpPr>
          <p:spPr>
            <a:xfrm>
              <a:off x="5410501" y="1054775"/>
              <a:ext cx="228642" cy="228643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229879" y="2938396"/>
            <a:ext cx="2684056" cy="2071337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1  : Chọn lớp và chọn chức năng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2 : Vào danh bạ thêm người nhận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3 : Soạn tin và Gửi thông báo</a:t>
            </a:r>
          </a:p>
          <a:p>
            <a:endParaRPr lang="vi-VN" dirty="0">
              <a:solidFill>
                <a:srgbClr val="3F51B5"/>
              </a:solidFill>
              <a:cs typeface="Times New Roman" panose="02020603050405020304" pitchFamily="18" charset="0"/>
            </a:endParaRPr>
          </a:p>
          <a:p>
            <a:r>
              <a:rPr lang="vi-VN" sz="1200" i="1" dirty="0">
                <a:solidFill>
                  <a:srgbClr val="3F51B5"/>
                </a:solidFill>
                <a:cs typeface="Times New Roman" panose="02020603050405020304" pitchFamily="18" charset="0"/>
              </a:rPr>
              <a:t>Thầy cô xem lại thông báo vừa gửi ở phần lịch sử gửi tin.</a:t>
            </a:r>
            <a:endParaRPr lang="vi-VN" i="1" dirty="0">
              <a:solidFill>
                <a:srgbClr val="3F51B5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4844F5-2E3E-4A55-8D2A-D4CBBAE04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672" y="191842"/>
            <a:ext cx="2758557" cy="1828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11A2DCD-29CC-4D0D-95BE-1159606BB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672" y="2080404"/>
            <a:ext cx="2758557" cy="21642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B8F34CB-B45A-43D1-A10E-8B297366B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190" y="179031"/>
            <a:ext cx="2758557" cy="45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30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DBB05E-4F58-4D56-ADFA-8AFE0CBF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44" y="179032"/>
            <a:ext cx="2628000" cy="4540898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166" y="4291679"/>
            <a:ext cx="2965068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dirty="0">
                <a:solidFill>
                  <a:srgbClr val="3F51B5"/>
                </a:solidFill>
                <a:latin typeface="+mn-lt"/>
                <a:cs typeface="Times New Roman" panose="02020603050405020304" pitchFamily="18" charset="0"/>
              </a:rPr>
              <a:t>ĐIỂM DANH</a:t>
            </a:r>
            <a:r>
              <a:rPr lang="vi-VN" sz="1800" dirty="0">
                <a:solidFill>
                  <a:srgbClr val="999999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1800" dirty="0">
                <a:solidFill>
                  <a:srgbClr val="999999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1800" dirty="0">
                <a:solidFill>
                  <a:srgbClr val="999999"/>
                </a:solidFill>
                <a:latin typeface="+mn-lt"/>
                <a:cs typeface="Times New Roman" panose="02020603050405020304" pitchFamily="18" charset="0"/>
              </a:rPr>
              <a:t>Hằng ngày</a:t>
            </a:r>
            <a:endParaRPr lang="vi-VN" sz="1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757;p41">
            <a:extLst>
              <a:ext uri="{FF2B5EF4-FFF2-40B4-BE49-F238E27FC236}">
                <a16:creationId xmlns:a16="http://schemas.microsoft.com/office/drawing/2014/main" xmlns="" id="{AE0B3A33-648C-4633-97F4-8E0E7752F62D}"/>
              </a:ext>
            </a:extLst>
          </p:cNvPr>
          <p:cNvGrpSpPr/>
          <p:nvPr/>
        </p:nvGrpSpPr>
        <p:grpSpPr>
          <a:xfrm>
            <a:off x="5062769" y="4432785"/>
            <a:ext cx="448016" cy="424244"/>
            <a:chOff x="5973900" y="318475"/>
            <a:chExt cx="401900" cy="380575"/>
          </a:xfrm>
        </p:grpSpPr>
        <p:sp>
          <p:nvSpPr>
            <p:cNvPr id="66" name="Google Shape;758;p41">
              <a:extLst>
                <a:ext uri="{FF2B5EF4-FFF2-40B4-BE49-F238E27FC236}">
                  <a16:creationId xmlns:a16="http://schemas.microsoft.com/office/drawing/2014/main" xmlns="" id="{62C1A32F-B85F-4820-9675-0BB2D2AA3DE8}"/>
                </a:ext>
              </a:extLst>
            </p:cNvPr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759;p41">
              <a:extLst>
                <a:ext uri="{FF2B5EF4-FFF2-40B4-BE49-F238E27FC236}">
                  <a16:creationId xmlns:a16="http://schemas.microsoft.com/office/drawing/2014/main" xmlns="" id="{824A9809-8ADA-4C97-9325-01915F1866C6}"/>
                </a:ext>
              </a:extLst>
            </p:cNvPr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760;p41">
              <a:extLst>
                <a:ext uri="{FF2B5EF4-FFF2-40B4-BE49-F238E27FC236}">
                  <a16:creationId xmlns:a16="http://schemas.microsoft.com/office/drawing/2014/main" xmlns="" id="{43C8CE4D-6A4A-4685-9D8E-58641721BAA8}"/>
                </a:ext>
              </a:extLst>
            </p:cNvPr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761;p41">
              <a:extLst>
                <a:ext uri="{FF2B5EF4-FFF2-40B4-BE49-F238E27FC236}">
                  <a16:creationId xmlns:a16="http://schemas.microsoft.com/office/drawing/2014/main" xmlns="" id="{7BE4DF27-C9A1-4BF4-8A89-6E3E3470C2EA}"/>
                </a:ext>
              </a:extLst>
            </p:cNvPr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762;p41">
              <a:extLst>
                <a:ext uri="{FF2B5EF4-FFF2-40B4-BE49-F238E27FC236}">
                  <a16:creationId xmlns:a16="http://schemas.microsoft.com/office/drawing/2014/main" xmlns="" id="{047C58C2-DB82-448F-9EF0-A5D116489088}"/>
                </a:ext>
              </a:extLst>
            </p:cNvPr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763;p41">
              <a:extLst>
                <a:ext uri="{FF2B5EF4-FFF2-40B4-BE49-F238E27FC236}">
                  <a16:creationId xmlns:a16="http://schemas.microsoft.com/office/drawing/2014/main" xmlns="" id="{DB9B86CB-C02B-4F5D-8776-E758B1EDF967}"/>
                </a:ext>
              </a:extLst>
            </p:cNvPr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764;p41">
              <a:extLst>
                <a:ext uri="{FF2B5EF4-FFF2-40B4-BE49-F238E27FC236}">
                  <a16:creationId xmlns:a16="http://schemas.microsoft.com/office/drawing/2014/main" xmlns="" id="{7C132403-6292-4FFA-B56E-6C1E66FF1856}"/>
                </a:ext>
              </a:extLst>
            </p:cNvPr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765;p41">
              <a:extLst>
                <a:ext uri="{FF2B5EF4-FFF2-40B4-BE49-F238E27FC236}">
                  <a16:creationId xmlns:a16="http://schemas.microsoft.com/office/drawing/2014/main" xmlns="" id="{CAA58952-4787-455F-9A22-32884943DF1A}"/>
                </a:ext>
              </a:extLst>
            </p:cNvPr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766;p41">
              <a:extLst>
                <a:ext uri="{FF2B5EF4-FFF2-40B4-BE49-F238E27FC236}">
                  <a16:creationId xmlns:a16="http://schemas.microsoft.com/office/drawing/2014/main" xmlns="" id="{C85D9B8F-7065-40BF-B73C-2604CE3396D1}"/>
                </a:ext>
              </a:extLst>
            </p:cNvPr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767;p41">
              <a:extLst>
                <a:ext uri="{FF2B5EF4-FFF2-40B4-BE49-F238E27FC236}">
                  <a16:creationId xmlns:a16="http://schemas.microsoft.com/office/drawing/2014/main" xmlns="" id="{466573F6-CE09-4921-A64C-8B42E3A60CE2}"/>
                </a:ext>
              </a:extLst>
            </p:cNvPr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768;p41">
              <a:extLst>
                <a:ext uri="{FF2B5EF4-FFF2-40B4-BE49-F238E27FC236}">
                  <a16:creationId xmlns:a16="http://schemas.microsoft.com/office/drawing/2014/main" xmlns="" id="{6B7EDD64-8855-47A3-9D7B-285A29F2E996}"/>
                </a:ext>
              </a:extLst>
            </p:cNvPr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769;p41">
              <a:extLst>
                <a:ext uri="{FF2B5EF4-FFF2-40B4-BE49-F238E27FC236}">
                  <a16:creationId xmlns:a16="http://schemas.microsoft.com/office/drawing/2014/main" xmlns="" id="{0442701F-1381-42F0-AD73-FA3909D997D8}"/>
                </a:ext>
              </a:extLst>
            </p:cNvPr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770;p41">
              <a:extLst>
                <a:ext uri="{FF2B5EF4-FFF2-40B4-BE49-F238E27FC236}">
                  <a16:creationId xmlns:a16="http://schemas.microsoft.com/office/drawing/2014/main" xmlns="" id="{C3599F19-E134-48FE-9B7B-09369FCC6FBA}"/>
                </a:ext>
              </a:extLst>
            </p:cNvPr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771;p41">
              <a:extLst>
                <a:ext uri="{FF2B5EF4-FFF2-40B4-BE49-F238E27FC236}">
                  <a16:creationId xmlns:a16="http://schemas.microsoft.com/office/drawing/2014/main" xmlns="" id="{CC80EB64-5D28-42F9-871B-50D2A761B692}"/>
                </a:ext>
              </a:extLst>
            </p:cNvPr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FF2A7AD-7219-4435-AD2B-D4526EF99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66" y="1078702"/>
            <a:ext cx="2660059" cy="1611596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19">
            <a:extLst>
              <a:ext uri="{FF2B5EF4-FFF2-40B4-BE49-F238E27FC236}">
                <a16:creationId xmlns:a16="http://schemas.microsoft.com/office/drawing/2014/main" xmlns="" id="{D841086D-F39B-40E1-AFCC-9AD0C5D7F303}"/>
              </a:ext>
            </a:extLst>
          </p:cNvPr>
          <p:cNvGrpSpPr/>
          <p:nvPr/>
        </p:nvGrpSpPr>
        <p:grpSpPr>
          <a:xfrm>
            <a:off x="1057097" y="1219646"/>
            <a:ext cx="954759" cy="832085"/>
            <a:chOff x="262643" y="476744"/>
            <a:chExt cx="1201653" cy="10472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D9583FC8-30AC-4A51-8856-181ED462FF20}"/>
                </a:ext>
              </a:extLst>
            </p:cNvPr>
            <p:cNvSpPr/>
            <p:nvPr/>
          </p:nvSpPr>
          <p:spPr>
            <a:xfrm>
              <a:off x="417040" y="476744"/>
              <a:ext cx="1047256" cy="1047256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8EBA84B-8554-4AF0-96C9-89C270EA07BA}"/>
                </a:ext>
              </a:extLst>
            </p:cNvPr>
            <p:cNvSpPr/>
            <p:nvPr/>
          </p:nvSpPr>
          <p:spPr>
            <a:xfrm>
              <a:off x="262643" y="628886"/>
              <a:ext cx="287768" cy="287768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EA5C0C4-8966-4FC3-9D75-ADEE86DE2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0" y="179032"/>
            <a:ext cx="2660059" cy="676777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49">
            <a:extLst>
              <a:ext uri="{FF2B5EF4-FFF2-40B4-BE49-F238E27FC236}">
                <a16:creationId xmlns:a16="http://schemas.microsoft.com/office/drawing/2014/main" xmlns="" id="{5CEFED3E-D137-47DA-A41E-6B716D0E2A0C}"/>
              </a:ext>
            </a:extLst>
          </p:cNvPr>
          <p:cNvGrpSpPr/>
          <p:nvPr/>
        </p:nvGrpSpPr>
        <p:grpSpPr>
          <a:xfrm>
            <a:off x="115558" y="427233"/>
            <a:ext cx="785448" cy="420323"/>
            <a:chOff x="115558" y="427233"/>
            <a:chExt cx="785448" cy="42032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F2845BDC-7BEF-455E-9042-871E4FDB965B}"/>
                </a:ext>
              </a:extLst>
            </p:cNvPr>
            <p:cNvSpPr/>
            <p:nvPr/>
          </p:nvSpPr>
          <p:spPr>
            <a:xfrm>
              <a:off x="239566" y="518020"/>
              <a:ext cx="661440" cy="329536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09134F4-3126-4157-A9E3-8E354DB84F7D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229879" y="2913192"/>
            <a:ext cx="2684056" cy="2098900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1  : Chọn lớp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2 : Chọn chức năng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3 : Chọn ngày 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4 : Chọn trạng thái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5 : Xác nhận điểm danh</a:t>
            </a:r>
          </a:p>
          <a:p>
            <a:endParaRPr lang="vi-VN" sz="1200" dirty="0">
              <a:solidFill>
                <a:srgbClr val="3F51B5"/>
              </a:solidFill>
              <a:cs typeface="Times New Roman" panose="02020603050405020304" pitchFamily="18" charset="0"/>
            </a:endParaRPr>
          </a:p>
          <a:p>
            <a:r>
              <a:rPr lang="vi-VN" sz="1200" dirty="0">
                <a:solidFill>
                  <a:srgbClr val="3F51B5"/>
                </a:solidFill>
                <a:cs typeface="Times New Roman" panose="02020603050405020304" pitchFamily="18" charset="0"/>
              </a:rPr>
              <a:t>Thông báo điểm danh sẽ được gửi đến từng phụ huynh. </a:t>
            </a:r>
          </a:p>
        </p:txBody>
      </p:sp>
      <p:grpSp>
        <p:nvGrpSpPr>
          <p:cNvPr id="7" name="Group 79">
            <a:extLst>
              <a:ext uri="{FF2B5EF4-FFF2-40B4-BE49-F238E27FC236}">
                <a16:creationId xmlns:a16="http://schemas.microsoft.com/office/drawing/2014/main" xmlns="" id="{0FF16B37-314E-4153-8AF7-264225CB2254}"/>
              </a:ext>
            </a:extLst>
          </p:cNvPr>
          <p:cNvGrpSpPr/>
          <p:nvPr/>
        </p:nvGrpSpPr>
        <p:grpSpPr>
          <a:xfrm>
            <a:off x="6189785" y="722096"/>
            <a:ext cx="2702926" cy="527774"/>
            <a:chOff x="266243" y="278396"/>
            <a:chExt cx="3479142" cy="66425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xmlns="" id="{71FE6AD9-BA0B-4F27-9C73-47FB621F0099}"/>
                </a:ext>
              </a:extLst>
            </p:cNvPr>
            <p:cNvSpPr/>
            <p:nvPr/>
          </p:nvSpPr>
          <p:spPr>
            <a:xfrm>
              <a:off x="435840" y="447265"/>
              <a:ext cx="3309545" cy="495383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75CE0EE0-076F-49FC-AF75-D6EE1CD9C881}"/>
                </a:ext>
              </a:extLst>
            </p:cNvPr>
            <p:cNvSpPr/>
            <p:nvPr/>
          </p:nvSpPr>
          <p:spPr>
            <a:xfrm>
              <a:off x="266243" y="278396"/>
              <a:ext cx="338331" cy="301050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38A40C-B72F-4C0F-A608-1C497C3C7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172" y="184201"/>
            <a:ext cx="2628000" cy="3227870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82">
            <a:extLst>
              <a:ext uri="{FF2B5EF4-FFF2-40B4-BE49-F238E27FC236}">
                <a16:creationId xmlns:a16="http://schemas.microsoft.com/office/drawing/2014/main" xmlns="" id="{99ED7FD4-210D-4759-88DD-0B32F740E5B7}"/>
              </a:ext>
            </a:extLst>
          </p:cNvPr>
          <p:cNvGrpSpPr/>
          <p:nvPr/>
        </p:nvGrpSpPr>
        <p:grpSpPr>
          <a:xfrm>
            <a:off x="3711306" y="342675"/>
            <a:ext cx="1596994" cy="2734415"/>
            <a:chOff x="266243" y="278396"/>
            <a:chExt cx="2055612" cy="344151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406591A-9B69-4502-AC0A-36A24FCFD56E}"/>
                </a:ext>
              </a:extLst>
            </p:cNvPr>
            <p:cNvSpPr/>
            <p:nvPr/>
          </p:nvSpPr>
          <p:spPr>
            <a:xfrm>
              <a:off x="420749" y="447265"/>
              <a:ext cx="1901106" cy="3272643"/>
            </a:xfrm>
            <a:prstGeom prst="rect">
              <a:avLst/>
            </a:prstGeom>
            <a:noFill/>
            <a:ln>
              <a:solidFill>
                <a:srgbClr val="42A5F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086066FE-D8B1-4BEF-9E1F-FFE1E5427C8C}"/>
                </a:ext>
              </a:extLst>
            </p:cNvPr>
            <p:cNvSpPr/>
            <p:nvPr/>
          </p:nvSpPr>
          <p:spPr>
            <a:xfrm>
              <a:off x="266243" y="278396"/>
              <a:ext cx="338331" cy="301050"/>
            </a:xfrm>
            <a:prstGeom prst="ellipse">
              <a:avLst/>
            </a:prstGeom>
            <a:solidFill>
              <a:srgbClr val="42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6">
            <a:extLst>
              <a:ext uri="{FF2B5EF4-FFF2-40B4-BE49-F238E27FC236}">
                <a16:creationId xmlns:a16="http://schemas.microsoft.com/office/drawing/2014/main" xmlns="" id="{99A638C9-2F39-47B8-92A8-D6B60C656D0E}"/>
              </a:ext>
            </a:extLst>
          </p:cNvPr>
          <p:cNvGrpSpPr/>
          <p:nvPr/>
        </p:nvGrpSpPr>
        <p:grpSpPr>
          <a:xfrm>
            <a:off x="6196494" y="1807509"/>
            <a:ext cx="2696217" cy="764241"/>
            <a:chOff x="274879" y="391507"/>
            <a:chExt cx="3470506" cy="961867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xmlns="" id="{49F13802-339A-4C8A-9DB7-F2A05263E4FC}"/>
                </a:ext>
              </a:extLst>
            </p:cNvPr>
            <p:cNvSpPr/>
            <p:nvPr/>
          </p:nvSpPr>
          <p:spPr>
            <a:xfrm>
              <a:off x="435840" y="542032"/>
              <a:ext cx="3309545" cy="811342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BAEF3932-EC59-4EEC-90C8-7854A0DB6329}"/>
                </a:ext>
              </a:extLst>
            </p:cNvPr>
            <p:cNvSpPr/>
            <p:nvPr/>
          </p:nvSpPr>
          <p:spPr>
            <a:xfrm>
              <a:off x="274879" y="391507"/>
              <a:ext cx="338330" cy="301050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89">
            <a:extLst>
              <a:ext uri="{FF2B5EF4-FFF2-40B4-BE49-F238E27FC236}">
                <a16:creationId xmlns:a16="http://schemas.microsoft.com/office/drawing/2014/main" xmlns="" id="{0B003F2B-CFB7-4461-8370-1A02A74A4B7A}"/>
              </a:ext>
            </a:extLst>
          </p:cNvPr>
          <p:cNvGrpSpPr/>
          <p:nvPr/>
        </p:nvGrpSpPr>
        <p:grpSpPr>
          <a:xfrm>
            <a:off x="6196494" y="4193589"/>
            <a:ext cx="2696217" cy="457770"/>
            <a:chOff x="274879" y="754584"/>
            <a:chExt cx="3470506" cy="576145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303DECC5-C808-4DD9-B39A-1C1E5F12FDDF}"/>
                </a:ext>
              </a:extLst>
            </p:cNvPr>
            <p:cNvSpPr/>
            <p:nvPr/>
          </p:nvSpPr>
          <p:spPr>
            <a:xfrm>
              <a:off x="435840" y="935757"/>
              <a:ext cx="3309545" cy="394972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6CFA0A4C-E32E-4404-9E08-C4E5722B47A0}"/>
                </a:ext>
              </a:extLst>
            </p:cNvPr>
            <p:cNvSpPr/>
            <p:nvPr/>
          </p:nvSpPr>
          <p:spPr>
            <a:xfrm>
              <a:off x="274879" y="754584"/>
              <a:ext cx="338330" cy="301050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646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A6DF63-F4A4-4407-AFF2-C7F810188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848" y="65772"/>
            <a:ext cx="2439227" cy="4212000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113D4E-7CBB-4631-A27E-299E6028B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959" y="65772"/>
            <a:ext cx="2442364" cy="4212000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B5F9B-C688-4364-AEDA-2B155972A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96" y="68573"/>
            <a:ext cx="2446749" cy="4212000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330386" y="4192951"/>
            <a:ext cx="2243368" cy="876374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Phụ huynh có thể gửi đơn xin nghỉ phép cho con qua ứng dụng</a:t>
            </a:r>
            <a:endParaRPr lang="vi-VN" sz="1200" dirty="0">
              <a:solidFill>
                <a:srgbClr val="3F51B5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Rectangle: Single Corner Rounded 44">
            <a:extLst>
              <a:ext uri="{FF2B5EF4-FFF2-40B4-BE49-F238E27FC236}">
                <a16:creationId xmlns:a16="http://schemas.microsoft.com/office/drawing/2014/main" xmlns="" id="{4B2187AD-8626-4FDD-9766-639AC76E7B82}"/>
              </a:ext>
            </a:extLst>
          </p:cNvPr>
          <p:cNvSpPr/>
          <p:nvPr/>
        </p:nvSpPr>
        <p:spPr>
          <a:xfrm>
            <a:off x="3436457" y="4190150"/>
            <a:ext cx="2243368" cy="876374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Cô giáo có thể xem và duyệt đơn nghỉ phép của con</a:t>
            </a:r>
            <a:endParaRPr lang="vi-VN" sz="1200" dirty="0">
              <a:solidFill>
                <a:srgbClr val="3F51B5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Rectangle: Single Corner Rounded 48">
            <a:extLst>
              <a:ext uri="{FF2B5EF4-FFF2-40B4-BE49-F238E27FC236}">
                <a16:creationId xmlns:a16="http://schemas.microsoft.com/office/drawing/2014/main" xmlns="" id="{539895B6-6215-4A2F-A138-912E2D712A0F}"/>
              </a:ext>
            </a:extLst>
          </p:cNvPr>
          <p:cNvSpPr/>
          <p:nvPr/>
        </p:nvSpPr>
        <p:spPr>
          <a:xfrm>
            <a:off x="6542528" y="4192951"/>
            <a:ext cx="2243368" cy="876374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Hệ thống tự động ghi nhận con đã xin nghỉ có phép</a:t>
            </a:r>
            <a:endParaRPr lang="vi-VN" sz="1200" dirty="0">
              <a:solidFill>
                <a:srgbClr val="3F51B5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oogle Shape;293;p31">
            <a:extLst>
              <a:ext uri="{FF2B5EF4-FFF2-40B4-BE49-F238E27FC236}">
                <a16:creationId xmlns:a16="http://schemas.microsoft.com/office/drawing/2014/main" xmlns="" id="{400A950D-B880-4CAD-A2EB-3FDC755B5B26}"/>
              </a:ext>
            </a:extLst>
          </p:cNvPr>
          <p:cNvGrpSpPr/>
          <p:nvPr/>
        </p:nvGrpSpPr>
        <p:grpSpPr>
          <a:xfrm rot="16200000">
            <a:off x="2829063" y="2108054"/>
            <a:ext cx="408307" cy="357874"/>
            <a:chOff x="5323500" y="1591325"/>
            <a:chExt cx="376898" cy="330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Google Shape;294;p31">
              <a:extLst>
                <a:ext uri="{FF2B5EF4-FFF2-40B4-BE49-F238E27FC236}">
                  <a16:creationId xmlns:a16="http://schemas.microsoft.com/office/drawing/2014/main" xmlns="" id="{04503013-72DB-4C03-909B-53FE875745F1}"/>
                </a:ext>
              </a:extLst>
            </p:cNvPr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endParaRPr sz="1937" dirty="0"/>
            </a:p>
          </p:txBody>
        </p:sp>
        <p:sp>
          <p:nvSpPr>
            <p:cNvPr id="53" name="Google Shape;295;p31">
              <a:extLst>
                <a:ext uri="{FF2B5EF4-FFF2-40B4-BE49-F238E27FC236}">
                  <a16:creationId xmlns:a16="http://schemas.microsoft.com/office/drawing/2014/main" xmlns="" id="{877ADDD2-F406-497E-9B1A-E05D7DB4056B}"/>
                </a:ext>
              </a:extLst>
            </p:cNvPr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endParaRPr sz="1937" dirty="0"/>
            </a:p>
          </p:txBody>
        </p:sp>
      </p:grpSp>
      <p:grpSp>
        <p:nvGrpSpPr>
          <p:cNvPr id="4" name="Google Shape;293;p31">
            <a:extLst>
              <a:ext uri="{FF2B5EF4-FFF2-40B4-BE49-F238E27FC236}">
                <a16:creationId xmlns:a16="http://schemas.microsoft.com/office/drawing/2014/main" xmlns="" id="{C0D6CD4D-A01B-4CCE-A9DB-BE8630D06A2A}"/>
              </a:ext>
            </a:extLst>
          </p:cNvPr>
          <p:cNvGrpSpPr/>
          <p:nvPr/>
        </p:nvGrpSpPr>
        <p:grpSpPr>
          <a:xfrm rot="16200000">
            <a:off x="5906932" y="2108055"/>
            <a:ext cx="408307" cy="357874"/>
            <a:chOff x="5323500" y="1591325"/>
            <a:chExt cx="376898" cy="330345"/>
          </a:xfrm>
        </p:grpSpPr>
        <p:sp>
          <p:nvSpPr>
            <p:cNvPr id="55" name="Google Shape;294;p31">
              <a:extLst>
                <a:ext uri="{FF2B5EF4-FFF2-40B4-BE49-F238E27FC236}">
                  <a16:creationId xmlns:a16="http://schemas.microsoft.com/office/drawing/2014/main" xmlns="" id="{2C518E5C-530C-4A6E-933A-186C758958BA}"/>
                </a:ext>
              </a:extLst>
            </p:cNvPr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endParaRPr sz="1937" dirty="0"/>
            </a:p>
          </p:txBody>
        </p:sp>
        <p:sp>
          <p:nvSpPr>
            <p:cNvPr id="56" name="Google Shape;295;p31">
              <a:extLst>
                <a:ext uri="{FF2B5EF4-FFF2-40B4-BE49-F238E27FC236}">
                  <a16:creationId xmlns:a16="http://schemas.microsoft.com/office/drawing/2014/main" xmlns="" id="{EDBEA948-8831-4BFA-A28C-BC533475C9C2}"/>
                </a:ext>
              </a:extLst>
            </p:cNvPr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endParaRPr sz="1937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4973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74640" y="3303418"/>
            <a:ext cx="1780207" cy="1748416"/>
          </a:xfrm>
          <a:prstGeom prst="round1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rgbClr val="00B0F0"/>
                </a:gs>
                <a:gs pos="100000">
                  <a:srgbClr val="3F51B5"/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rgbClr val="3F51B5"/>
                </a:solidFill>
                <a:cs typeface="Times New Roman" panose="02020603050405020304" pitchFamily="18" charset="0"/>
              </a:rPr>
              <a:t>TRAO ĐỔI HIỆU QUẢ </a:t>
            </a:r>
            <a:r>
              <a:rPr lang="vi-VN" b="1" dirty="0">
                <a:solidFill>
                  <a:srgbClr val="999999"/>
                </a:solidFill>
                <a:cs typeface="Times New Roman" panose="02020603050405020304" pitchFamily="18" charset="0"/>
              </a:rPr>
              <a:t>SỬ DỤNG TÍNH NĂNG TRÒ CHUYỆN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1BC798EA-6FA1-4F20-9FD7-8027B09301D5}"/>
              </a:ext>
            </a:extLst>
          </p:cNvPr>
          <p:cNvGrpSpPr/>
          <p:nvPr/>
        </p:nvGrpSpPr>
        <p:grpSpPr>
          <a:xfrm>
            <a:off x="1064884" y="120548"/>
            <a:ext cx="3071117" cy="4814828"/>
            <a:chOff x="902343" y="91666"/>
            <a:chExt cx="3071117" cy="4814828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xmlns="" id="{A0AA6DD5-8732-4248-8F1E-194112EDAF6D}"/>
                </a:ext>
              </a:extLst>
            </p:cNvPr>
            <p:cNvGrpSpPr/>
            <p:nvPr/>
          </p:nvGrpSpPr>
          <p:grpSpPr>
            <a:xfrm>
              <a:off x="1754571" y="237004"/>
              <a:ext cx="2218889" cy="4669490"/>
              <a:chOff x="3076373" y="125652"/>
              <a:chExt cx="2324715" cy="489219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91828309-1186-4F44-9642-0D2135F89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1587" y="831821"/>
                <a:ext cx="2038476" cy="3531875"/>
              </a:xfrm>
              <a:prstGeom prst="rect">
                <a:avLst/>
              </a:prstGeom>
            </p:spPr>
          </p:pic>
          <p:sp>
            <p:nvSpPr>
              <p:cNvPr id="40" name="Google Shape;347;p35">
                <a:extLst>
                  <a:ext uri="{FF2B5EF4-FFF2-40B4-BE49-F238E27FC236}">
                    <a16:creationId xmlns:a16="http://schemas.microsoft.com/office/drawing/2014/main" xmlns="" id="{CFDF5E38-FCA3-442B-856C-E45D1AD3E7B0}"/>
                  </a:ext>
                </a:extLst>
              </p:cNvPr>
              <p:cNvSpPr/>
              <p:nvPr/>
            </p:nvSpPr>
            <p:spPr>
              <a:xfrm>
                <a:off x="3076373" y="125652"/>
                <a:ext cx="2324715" cy="4892195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CCB9C253-75D8-418F-9850-296EEC8309A8}"/>
                </a:ext>
              </a:extLst>
            </p:cNvPr>
            <p:cNvSpPr/>
            <p:nvPr/>
          </p:nvSpPr>
          <p:spPr>
            <a:xfrm>
              <a:off x="902343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Thầy cô trao đổi</a:t>
              </a:r>
              <a:endParaRPr lang="vi-VN" sz="1200" dirty="0">
                <a:solidFill>
                  <a:srgbClr val="DC333A"/>
                </a:solidFill>
                <a:latin typeface="Montserrat" panose="020B060402020202020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0">
            <a:extLst>
              <a:ext uri="{FF2B5EF4-FFF2-40B4-BE49-F238E27FC236}">
                <a16:creationId xmlns:a16="http://schemas.microsoft.com/office/drawing/2014/main" xmlns="" id="{996DCA1C-5911-4FEC-9E7E-66596AC413F2}"/>
              </a:ext>
            </a:extLst>
          </p:cNvPr>
          <p:cNvGrpSpPr/>
          <p:nvPr/>
        </p:nvGrpSpPr>
        <p:grpSpPr>
          <a:xfrm>
            <a:off x="3406528" y="120548"/>
            <a:ext cx="3084976" cy="4814829"/>
            <a:chOff x="3243987" y="91666"/>
            <a:chExt cx="3084976" cy="4814829"/>
          </a:xfrm>
        </p:grpSpPr>
        <p:grpSp>
          <p:nvGrpSpPr>
            <p:cNvPr id="6" name="Group 15">
              <a:extLst>
                <a:ext uri="{FF2B5EF4-FFF2-40B4-BE49-F238E27FC236}">
                  <a16:creationId xmlns:a16="http://schemas.microsoft.com/office/drawing/2014/main" xmlns="" id="{AFC8BF67-A947-4CA6-8782-06C3A3365D48}"/>
                </a:ext>
              </a:extLst>
            </p:cNvPr>
            <p:cNvGrpSpPr/>
            <p:nvPr/>
          </p:nvGrpSpPr>
          <p:grpSpPr>
            <a:xfrm>
              <a:off x="4110074" y="237004"/>
              <a:ext cx="2218889" cy="4669491"/>
              <a:chOff x="5046341" y="-449954"/>
              <a:chExt cx="2902621" cy="610835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BA705A5A-178B-4CCF-A8A7-1A57B3D1B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5051" y="425759"/>
                <a:ext cx="2545200" cy="4383401"/>
              </a:xfrm>
              <a:prstGeom prst="rect">
                <a:avLst/>
              </a:prstGeom>
            </p:spPr>
          </p:pic>
          <p:sp>
            <p:nvSpPr>
              <p:cNvPr id="51" name="Google Shape;347;p35">
                <a:extLst>
                  <a:ext uri="{FF2B5EF4-FFF2-40B4-BE49-F238E27FC236}">
                    <a16:creationId xmlns:a16="http://schemas.microsoft.com/office/drawing/2014/main" xmlns="" id="{D5DA0613-E909-49BE-BDF6-8D1B643B10F0}"/>
                  </a:ext>
                </a:extLst>
              </p:cNvPr>
              <p:cNvSpPr/>
              <p:nvPr/>
            </p:nvSpPr>
            <p:spPr>
              <a:xfrm>
                <a:off x="5046341" y="-449954"/>
                <a:ext cx="2902621" cy="6108356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Speech Bubble: Oval 57">
              <a:extLst>
                <a:ext uri="{FF2B5EF4-FFF2-40B4-BE49-F238E27FC236}">
                  <a16:creationId xmlns:a16="http://schemas.microsoft.com/office/drawing/2014/main" xmlns="" id="{969D54D4-BEB3-4F25-9106-B203BAC0D1DA}"/>
                </a:ext>
              </a:extLst>
            </p:cNvPr>
            <p:cNvSpPr/>
            <p:nvPr/>
          </p:nvSpPr>
          <p:spPr>
            <a:xfrm>
              <a:off x="3243987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Phụ huynh trao đổi</a:t>
              </a:r>
              <a:endParaRPr lang="vi-VN" sz="1200" dirty="0">
                <a:solidFill>
                  <a:srgbClr val="DC333A"/>
                </a:solidFill>
                <a:latin typeface="Montserrat" panose="020B060402020202020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xmlns="" id="{0E0328B4-89EE-45A9-B498-0C5FEC78D787}"/>
              </a:ext>
            </a:extLst>
          </p:cNvPr>
          <p:cNvGrpSpPr/>
          <p:nvPr/>
        </p:nvGrpSpPr>
        <p:grpSpPr>
          <a:xfrm>
            <a:off x="5910847" y="91666"/>
            <a:ext cx="2994641" cy="4814828"/>
            <a:chOff x="5684511" y="91666"/>
            <a:chExt cx="2994641" cy="4814828"/>
          </a:xfrm>
        </p:grpSpPr>
        <p:grpSp>
          <p:nvGrpSpPr>
            <p:cNvPr id="8" name="Group 17">
              <a:extLst>
                <a:ext uri="{FF2B5EF4-FFF2-40B4-BE49-F238E27FC236}">
                  <a16:creationId xmlns:a16="http://schemas.microsoft.com/office/drawing/2014/main" xmlns="" id="{B505A186-BFA9-4635-B35E-DDCF8B860B11}"/>
                </a:ext>
              </a:extLst>
            </p:cNvPr>
            <p:cNvGrpSpPr/>
            <p:nvPr/>
          </p:nvGrpSpPr>
          <p:grpSpPr>
            <a:xfrm>
              <a:off x="6460263" y="237003"/>
              <a:ext cx="2218889" cy="4669491"/>
              <a:chOff x="6460263" y="237003"/>
              <a:chExt cx="2218889" cy="466949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86A81F39-B8C1-4FC6-8151-5CB5106A0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092" y="900752"/>
                <a:ext cx="1944000" cy="3341991"/>
              </a:xfrm>
              <a:prstGeom prst="rect">
                <a:avLst/>
              </a:prstGeom>
            </p:spPr>
          </p:pic>
          <p:sp>
            <p:nvSpPr>
              <p:cNvPr id="53" name="Google Shape;347;p35">
                <a:extLst>
                  <a:ext uri="{FF2B5EF4-FFF2-40B4-BE49-F238E27FC236}">
                    <a16:creationId xmlns:a16="http://schemas.microsoft.com/office/drawing/2014/main" xmlns="" id="{6F80B32A-E378-426D-9C01-B9A51E214D78}"/>
                  </a:ext>
                </a:extLst>
              </p:cNvPr>
              <p:cNvSpPr/>
              <p:nvPr/>
            </p:nvSpPr>
            <p:spPr>
              <a:xfrm>
                <a:off x="6460263" y="237003"/>
                <a:ext cx="2218889" cy="466949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Speech Bubble: Oval 58">
              <a:extLst>
                <a:ext uri="{FF2B5EF4-FFF2-40B4-BE49-F238E27FC236}">
                  <a16:creationId xmlns:a16="http://schemas.microsoft.com/office/drawing/2014/main" xmlns="" id="{2C96A545-2B7E-4238-92BD-E3711570681E}"/>
                </a:ext>
              </a:extLst>
            </p:cNvPr>
            <p:cNvSpPr/>
            <p:nvPr/>
          </p:nvSpPr>
          <p:spPr>
            <a:xfrm>
              <a:off x="5684511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Lớp học sôi nổi hơn</a:t>
              </a:r>
              <a:endParaRPr lang="vi-VN" sz="1200" dirty="0">
                <a:solidFill>
                  <a:srgbClr val="DC333A"/>
                </a:solidFill>
                <a:latin typeface="Montserrat" panose="020B060402020202020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665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83B12F-E5A2-4D86-91A8-71F8316B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210" y="3742730"/>
            <a:ext cx="2628000" cy="1265599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005319-BD2A-4ADA-BEB1-BFDA8FB3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250" y="66794"/>
            <a:ext cx="2628000" cy="2015404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4C61E-9074-46BD-A908-BF60C6D47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677" y="309246"/>
            <a:ext cx="2628000" cy="4547084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6" y="2214591"/>
            <a:ext cx="2691203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dirty="0">
                <a:solidFill>
                  <a:srgbClr val="3F51B5"/>
                </a:solidFill>
                <a:latin typeface="+mn-lt"/>
                <a:cs typeface="Times New Roman" panose="02020603050405020304" pitchFamily="18" charset="0"/>
              </a:rPr>
              <a:t>TRÒ CHUYỆN</a:t>
            </a:r>
            <a:r>
              <a:rPr lang="vi-VN" sz="1800" dirty="0">
                <a:solidFill>
                  <a:srgbClr val="999999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1800" dirty="0">
                <a:solidFill>
                  <a:srgbClr val="999999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1800" dirty="0">
                <a:solidFill>
                  <a:srgbClr val="999999"/>
                </a:solidFill>
                <a:latin typeface="+mn-lt"/>
                <a:cs typeface="Times New Roman" panose="02020603050405020304" pitchFamily="18" charset="0"/>
              </a:rPr>
              <a:t>trực tiếp</a:t>
            </a:r>
            <a:endParaRPr lang="vi-VN" sz="1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9">
            <a:extLst>
              <a:ext uri="{FF2B5EF4-FFF2-40B4-BE49-F238E27FC236}">
                <a16:creationId xmlns:a16="http://schemas.microsoft.com/office/drawing/2014/main" xmlns="" id="{5CEFED3E-D137-47DA-A41E-6B716D0E2A0C}"/>
              </a:ext>
            </a:extLst>
          </p:cNvPr>
          <p:cNvGrpSpPr/>
          <p:nvPr/>
        </p:nvGrpSpPr>
        <p:grpSpPr>
          <a:xfrm>
            <a:off x="5062695" y="4413931"/>
            <a:ext cx="546796" cy="426185"/>
            <a:chOff x="115558" y="427233"/>
            <a:chExt cx="546796" cy="42618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F2845BDC-7BEF-455E-9042-871E4FDB965B}"/>
                </a:ext>
              </a:extLst>
            </p:cNvPr>
            <p:cNvSpPr/>
            <p:nvPr/>
          </p:nvSpPr>
          <p:spPr>
            <a:xfrm>
              <a:off x="245428" y="555994"/>
              <a:ext cx="416926" cy="297424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09134F4-3126-4157-A9E3-8E354DB84F7D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229878" y="3077090"/>
            <a:ext cx="2700891" cy="1935002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1 : Chọn tab danh bạ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2 : Chọn đối tượng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3 : Soạn tin và Đính kèm ảnh</a:t>
            </a:r>
          </a:p>
          <a:p>
            <a:endParaRPr lang="vi-VN" dirty="0">
              <a:solidFill>
                <a:srgbClr val="3F51B5"/>
              </a:solidFill>
              <a:cs typeface="Times New Roman" panose="02020603050405020304" pitchFamily="18" charset="0"/>
            </a:endParaRPr>
          </a:p>
          <a:p>
            <a:r>
              <a:rPr lang="vi-VN" sz="1200" i="1" dirty="0">
                <a:solidFill>
                  <a:srgbClr val="3F51B5"/>
                </a:solidFill>
                <a:cs typeface="Times New Roman" panose="02020603050405020304" pitchFamily="18" charset="0"/>
              </a:rPr>
              <a:t>! Cuộc hội thoại sẽ được lưu trong tab Trò chuyện.</a:t>
            </a:r>
          </a:p>
        </p:txBody>
      </p:sp>
      <p:grpSp>
        <p:nvGrpSpPr>
          <p:cNvPr id="7" name="Google Shape;476;p41">
            <a:extLst>
              <a:ext uri="{FF2B5EF4-FFF2-40B4-BE49-F238E27FC236}">
                <a16:creationId xmlns:a16="http://schemas.microsoft.com/office/drawing/2014/main" xmlns="" id="{86E728FF-67AF-4A3F-8007-F9641DEFC9B2}"/>
              </a:ext>
            </a:extLst>
          </p:cNvPr>
          <p:cNvGrpSpPr/>
          <p:nvPr/>
        </p:nvGrpSpPr>
        <p:grpSpPr>
          <a:xfrm>
            <a:off x="2104862" y="2409093"/>
            <a:ext cx="481656" cy="325312"/>
            <a:chOff x="564675" y="1700625"/>
            <a:chExt cx="465200" cy="314200"/>
          </a:xfrm>
        </p:grpSpPr>
        <p:sp>
          <p:nvSpPr>
            <p:cNvPr id="44" name="Google Shape;477;p41">
              <a:extLst>
                <a:ext uri="{FF2B5EF4-FFF2-40B4-BE49-F238E27FC236}">
                  <a16:creationId xmlns:a16="http://schemas.microsoft.com/office/drawing/2014/main" xmlns="" id="{13895600-741A-4CD9-888F-928A52FCCF77}"/>
                </a:ext>
              </a:extLst>
            </p:cNvPr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478;p41">
              <a:extLst>
                <a:ext uri="{FF2B5EF4-FFF2-40B4-BE49-F238E27FC236}">
                  <a16:creationId xmlns:a16="http://schemas.microsoft.com/office/drawing/2014/main" xmlns="" id="{4359E82A-CF35-4229-9D7B-85469F5F2954}"/>
                </a:ext>
              </a:extLst>
            </p:cNvPr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479;p41">
              <a:extLst>
                <a:ext uri="{FF2B5EF4-FFF2-40B4-BE49-F238E27FC236}">
                  <a16:creationId xmlns:a16="http://schemas.microsoft.com/office/drawing/2014/main" xmlns="" id="{509E23E5-D5D1-428F-AC41-C8852729F1A5}"/>
                </a:ext>
              </a:extLst>
            </p:cNvPr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xmlns="" id="{D457BE1B-27D4-4FA8-A96E-A88712B04BC1}"/>
              </a:ext>
            </a:extLst>
          </p:cNvPr>
          <p:cNvGrpSpPr/>
          <p:nvPr/>
        </p:nvGrpSpPr>
        <p:grpSpPr>
          <a:xfrm>
            <a:off x="2981849" y="2059108"/>
            <a:ext cx="2627641" cy="512641"/>
            <a:chOff x="115558" y="427233"/>
            <a:chExt cx="2627641" cy="512641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0F17C9AD-2A47-4345-A673-91970E74DC52}"/>
                </a:ext>
              </a:extLst>
            </p:cNvPr>
            <p:cNvSpPr/>
            <p:nvPr/>
          </p:nvSpPr>
          <p:spPr>
            <a:xfrm>
              <a:off x="257904" y="555993"/>
              <a:ext cx="2485295" cy="383881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FA0FBD32-09E4-40B1-BAA0-8D0485315770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61">
            <a:extLst>
              <a:ext uri="{FF2B5EF4-FFF2-40B4-BE49-F238E27FC236}">
                <a16:creationId xmlns:a16="http://schemas.microsoft.com/office/drawing/2014/main" xmlns="" id="{DA5205C7-8723-4F14-8B12-AA97AE32F50C}"/>
              </a:ext>
            </a:extLst>
          </p:cNvPr>
          <p:cNvGrpSpPr/>
          <p:nvPr/>
        </p:nvGrpSpPr>
        <p:grpSpPr>
          <a:xfrm>
            <a:off x="115557" y="194925"/>
            <a:ext cx="2751650" cy="1864183"/>
            <a:chOff x="-8451" y="432880"/>
            <a:chExt cx="2751650" cy="1864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xmlns="" id="{38CFFDDB-0B77-4DCF-AE91-5387CE7FD3E1}"/>
                </a:ext>
              </a:extLst>
            </p:cNvPr>
            <p:cNvSpPr/>
            <p:nvPr/>
          </p:nvSpPr>
          <p:spPr>
            <a:xfrm>
              <a:off x="105870" y="555993"/>
              <a:ext cx="2637329" cy="1741070"/>
            </a:xfrm>
            <a:prstGeom prst="flowChartProcess">
              <a:avLst/>
            </a:prstGeom>
            <a:solidFill>
              <a:schemeClr val="bg1"/>
            </a:solidFill>
            <a:ln>
              <a:gradFill>
                <a:gsLst>
                  <a:gs pos="0">
                    <a:srgbClr val="3F51B5"/>
                  </a:gs>
                  <a:gs pos="100000">
                    <a:srgbClr val="42A5F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3F51B5"/>
                  </a:solidFill>
                  <a:latin typeface="+mj-lt"/>
                  <a:cs typeface="Times New Roman" panose="02020603050405020304" pitchFamily="18" charset="0"/>
                </a:rPr>
                <a:t>Thầy cô có thể trò chuyện với :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Phụ huynh của lớp mình phụ trách.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Giáo viên toàn tr</a:t>
              </a:r>
              <a:r>
                <a:rPr lang="vi-VN" dirty="0">
                  <a:solidFill>
                    <a:schemeClr val="bg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ường.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ED3E04E1-4EC3-4B53-AAFE-D2E0968107C2}"/>
                </a:ext>
              </a:extLst>
            </p:cNvPr>
            <p:cNvSpPr/>
            <p:nvPr/>
          </p:nvSpPr>
          <p:spPr>
            <a:xfrm>
              <a:off x="-8451" y="432880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ontserrat" panose="020B0604020202020204" charset="0"/>
                  <a:cs typeface="Times New Roman" panose="02020603050405020304" pitchFamily="18" charset="0"/>
                </a:rPr>
                <a:t>2</a:t>
              </a:r>
              <a:endParaRPr lang="vi-VN" dirty="0">
                <a:latin typeface="Montserrat" panose="020B060402020202020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85">
            <a:extLst>
              <a:ext uri="{FF2B5EF4-FFF2-40B4-BE49-F238E27FC236}">
                <a16:creationId xmlns:a16="http://schemas.microsoft.com/office/drawing/2014/main" xmlns="" id="{3B8027A8-FD72-4603-8458-8F7C17C84D8D}"/>
              </a:ext>
            </a:extLst>
          </p:cNvPr>
          <p:cNvGrpSpPr/>
          <p:nvPr/>
        </p:nvGrpSpPr>
        <p:grpSpPr>
          <a:xfrm>
            <a:off x="6119703" y="1660494"/>
            <a:ext cx="2247870" cy="400139"/>
            <a:chOff x="242834" y="539735"/>
            <a:chExt cx="2247870" cy="400139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xmlns="" id="{D699617E-5936-4AE3-96C8-B468EBD01EC2}"/>
                </a:ext>
              </a:extLst>
            </p:cNvPr>
            <p:cNvSpPr/>
            <p:nvPr/>
          </p:nvSpPr>
          <p:spPr>
            <a:xfrm>
              <a:off x="242834" y="655875"/>
              <a:ext cx="2247870" cy="283999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E1AAD146-F653-47CE-89FD-0172D2EAD95C}"/>
                </a:ext>
              </a:extLst>
            </p:cNvPr>
            <p:cNvSpPr/>
            <p:nvPr/>
          </p:nvSpPr>
          <p:spPr>
            <a:xfrm>
              <a:off x="2167909" y="539735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94">
            <a:extLst>
              <a:ext uri="{FF2B5EF4-FFF2-40B4-BE49-F238E27FC236}">
                <a16:creationId xmlns:a16="http://schemas.microsoft.com/office/drawing/2014/main" xmlns="" id="{89B140F1-27CA-42D1-8D47-8D0EB5B085A4}"/>
              </a:ext>
            </a:extLst>
          </p:cNvPr>
          <p:cNvGrpSpPr/>
          <p:nvPr/>
        </p:nvGrpSpPr>
        <p:grpSpPr>
          <a:xfrm>
            <a:off x="3040505" y="4413931"/>
            <a:ext cx="546796" cy="426185"/>
            <a:chOff x="115558" y="427233"/>
            <a:chExt cx="546796" cy="426185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xmlns="" id="{A7D1805F-A60C-4B96-AC08-76CF70BA6D0A}"/>
                </a:ext>
              </a:extLst>
            </p:cNvPr>
            <p:cNvSpPr/>
            <p:nvPr/>
          </p:nvSpPr>
          <p:spPr>
            <a:xfrm>
              <a:off x="245428" y="555994"/>
              <a:ext cx="416926" cy="297424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933A5BCD-A673-4F86-A080-0BEE57E4F8CE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97">
            <a:extLst>
              <a:ext uri="{FF2B5EF4-FFF2-40B4-BE49-F238E27FC236}">
                <a16:creationId xmlns:a16="http://schemas.microsoft.com/office/drawing/2014/main" xmlns="" id="{851E65E2-E0A5-450B-907C-3B7856A038C2}"/>
              </a:ext>
            </a:extLst>
          </p:cNvPr>
          <p:cNvGrpSpPr/>
          <p:nvPr/>
        </p:nvGrpSpPr>
        <p:grpSpPr>
          <a:xfrm>
            <a:off x="5891061" y="3686796"/>
            <a:ext cx="2875977" cy="1377469"/>
            <a:chOff x="115055" y="1251494"/>
            <a:chExt cx="2875977" cy="1377469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7A4097E-33ED-4F9C-A051-0AD296C3FDD2}"/>
                </a:ext>
              </a:extLst>
            </p:cNvPr>
            <p:cNvSpPr/>
            <p:nvPr/>
          </p:nvSpPr>
          <p:spPr>
            <a:xfrm>
              <a:off x="245427" y="1251494"/>
              <a:ext cx="2745605" cy="1377469"/>
            </a:xfrm>
            <a:prstGeom prst="rect">
              <a:avLst/>
            </a:prstGeom>
            <a:noFill/>
            <a:ln>
              <a:solidFill>
                <a:srgbClr val="00BC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F467C68D-161E-4733-B543-D4FB5D552981}"/>
                </a:ext>
              </a:extLst>
            </p:cNvPr>
            <p:cNvSpPr/>
            <p:nvPr/>
          </p:nvSpPr>
          <p:spPr>
            <a:xfrm>
              <a:off x="115055" y="1524973"/>
              <a:ext cx="228642" cy="228642"/>
            </a:xfrm>
            <a:prstGeom prst="ellipse">
              <a:avLst/>
            </a:prstGeom>
            <a:solidFill>
              <a:srgbClr val="00B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9F0F45-0EE5-413A-8B98-D09FD9F21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250" y="2184681"/>
            <a:ext cx="2628000" cy="1376742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03">
            <a:extLst>
              <a:ext uri="{FF2B5EF4-FFF2-40B4-BE49-F238E27FC236}">
                <a16:creationId xmlns:a16="http://schemas.microsoft.com/office/drawing/2014/main" xmlns="" id="{2237B851-9FD1-4A22-908A-D97BC6C742AE}"/>
              </a:ext>
            </a:extLst>
          </p:cNvPr>
          <p:cNvGrpSpPr/>
          <p:nvPr/>
        </p:nvGrpSpPr>
        <p:grpSpPr>
          <a:xfrm>
            <a:off x="5895077" y="2310034"/>
            <a:ext cx="2871961" cy="1292867"/>
            <a:chOff x="119071" y="1273212"/>
            <a:chExt cx="2871961" cy="129286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4100A0E7-683D-4963-BFD5-DECFEAAB7B12}"/>
                </a:ext>
              </a:extLst>
            </p:cNvPr>
            <p:cNvSpPr/>
            <p:nvPr/>
          </p:nvSpPr>
          <p:spPr>
            <a:xfrm>
              <a:off x="245427" y="1273212"/>
              <a:ext cx="2745605" cy="1292867"/>
            </a:xfrm>
            <a:prstGeom prst="rect">
              <a:avLst/>
            </a:prstGeom>
            <a:noFill/>
            <a:ln>
              <a:solidFill>
                <a:srgbClr val="00BC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BB0A0F4-38C2-44DD-9BDB-44A6E2B8E8C5}"/>
                </a:ext>
              </a:extLst>
            </p:cNvPr>
            <p:cNvSpPr/>
            <p:nvPr/>
          </p:nvSpPr>
          <p:spPr>
            <a:xfrm>
              <a:off x="119071" y="1512281"/>
              <a:ext cx="228642" cy="228642"/>
            </a:xfrm>
            <a:prstGeom prst="ellipse">
              <a:avLst/>
            </a:prstGeom>
            <a:solidFill>
              <a:srgbClr val="00B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6039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123635" y="3303418"/>
            <a:ext cx="1719827" cy="1748416"/>
          </a:xfrm>
          <a:prstGeom prst="round1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rgbClr val="00B0F0"/>
                </a:gs>
                <a:gs pos="100000">
                  <a:srgbClr val="3F51B5"/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rgbClr val="3F51B5"/>
                </a:solidFill>
                <a:cs typeface="Times New Roman" panose="02020603050405020304" pitchFamily="18" charset="0"/>
              </a:rPr>
              <a:t>VÍ DỤ HOẠT ĐỘNG HIỆU QUẢ </a:t>
            </a:r>
            <a:r>
              <a:rPr lang="vi-VN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SỬ DỤNG CHỨC NĂNG ĐĂNG TẢI HOẠT ĐỘNG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56CA3682-914E-4CB1-9A87-4818B1487DC6}"/>
              </a:ext>
            </a:extLst>
          </p:cNvPr>
          <p:cNvGrpSpPr/>
          <p:nvPr/>
        </p:nvGrpSpPr>
        <p:grpSpPr>
          <a:xfrm>
            <a:off x="1128679" y="91666"/>
            <a:ext cx="3071117" cy="4814828"/>
            <a:chOff x="1128679" y="91666"/>
            <a:chExt cx="3071117" cy="4814828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9F8D3A6D-ECD1-4B73-90DB-1D0D16B36116}"/>
                </a:ext>
              </a:extLst>
            </p:cNvPr>
            <p:cNvGrpSpPr/>
            <p:nvPr/>
          </p:nvGrpSpPr>
          <p:grpSpPr>
            <a:xfrm>
              <a:off x="1980907" y="237004"/>
              <a:ext cx="2218889" cy="4669490"/>
              <a:chOff x="1980907" y="237004"/>
              <a:chExt cx="2218889" cy="466949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xmlns="" id="{B4C6717C-E224-4B0A-87D0-ABAEED35C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6351" y="899029"/>
                <a:ext cx="1944000" cy="3351542"/>
              </a:xfrm>
              <a:prstGeom prst="rect">
                <a:avLst/>
              </a:prstGeom>
            </p:spPr>
          </p:pic>
          <p:sp>
            <p:nvSpPr>
              <p:cNvPr id="40" name="Google Shape;347;p35">
                <a:extLst>
                  <a:ext uri="{FF2B5EF4-FFF2-40B4-BE49-F238E27FC236}">
                    <a16:creationId xmlns:a16="http://schemas.microsoft.com/office/drawing/2014/main" xmlns="" id="{CFDF5E38-FCA3-442B-856C-E45D1AD3E7B0}"/>
                  </a:ext>
                </a:extLst>
              </p:cNvPr>
              <p:cNvSpPr/>
              <p:nvPr/>
            </p:nvSpPr>
            <p:spPr>
              <a:xfrm>
                <a:off x="1980907" y="237004"/>
                <a:ext cx="2218889" cy="466949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CCB9C253-75D8-418F-9850-296EEC8309A8}"/>
                </a:ext>
              </a:extLst>
            </p:cNvPr>
            <p:cNvSpPr/>
            <p:nvPr/>
          </p:nvSpPr>
          <p:spPr>
            <a:xfrm>
              <a:off x="1128679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Bài</a:t>
              </a:r>
              <a:r>
                <a:rPr lang="en-US" sz="1200" dirty="0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tập</a:t>
              </a:r>
              <a:r>
                <a:rPr lang="en-US" sz="1200" dirty="0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về</a:t>
              </a:r>
              <a:r>
                <a:rPr lang="en-US" sz="1200" dirty="0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nhà</a:t>
              </a:r>
              <a:endParaRPr lang="vi-VN" sz="1200" dirty="0">
                <a:solidFill>
                  <a:srgbClr val="DC333A"/>
                </a:solidFill>
                <a:latin typeface="Montserrat" panose="020B060402020202020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3A2C1FE6-37BB-44B1-BDA3-AD9986B80891}"/>
              </a:ext>
            </a:extLst>
          </p:cNvPr>
          <p:cNvGrpSpPr/>
          <p:nvPr/>
        </p:nvGrpSpPr>
        <p:grpSpPr>
          <a:xfrm>
            <a:off x="3470323" y="91666"/>
            <a:ext cx="3084976" cy="4814829"/>
            <a:chOff x="3470323" y="91666"/>
            <a:chExt cx="3084976" cy="4814829"/>
          </a:xfrm>
        </p:grpSpPr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xmlns="" id="{E3643125-7474-4C52-A931-6F7EAADDB23D}"/>
                </a:ext>
              </a:extLst>
            </p:cNvPr>
            <p:cNvGrpSpPr/>
            <p:nvPr/>
          </p:nvGrpSpPr>
          <p:grpSpPr>
            <a:xfrm>
              <a:off x="4336410" y="237004"/>
              <a:ext cx="2218889" cy="4669491"/>
              <a:chOff x="4336410" y="237004"/>
              <a:chExt cx="2218889" cy="466949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B0D7B2DD-18EE-4DE8-9210-AA9E09724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3854" y="894513"/>
                <a:ext cx="1944000" cy="3346533"/>
              </a:xfrm>
              <a:prstGeom prst="rect">
                <a:avLst/>
              </a:prstGeom>
            </p:spPr>
          </p:pic>
          <p:sp>
            <p:nvSpPr>
              <p:cNvPr id="51" name="Google Shape;347;p35">
                <a:extLst>
                  <a:ext uri="{FF2B5EF4-FFF2-40B4-BE49-F238E27FC236}">
                    <a16:creationId xmlns:a16="http://schemas.microsoft.com/office/drawing/2014/main" xmlns="" id="{D5DA0613-E909-49BE-BDF6-8D1B643B10F0}"/>
                  </a:ext>
                </a:extLst>
              </p:cNvPr>
              <p:cNvSpPr/>
              <p:nvPr/>
            </p:nvSpPr>
            <p:spPr>
              <a:xfrm>
                <a:off x="4336410" y="237004"/>
                <a:ext cx="2218889" cy="466949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Speech Bubble: Oval 57">
              <a:extLst>
                <a:ext uri="{FF2B5EF4-FFF2-40B4-BE49-F238E27FC236}">
                  <a16:creationId xmlns:a16="http://schemas.microsoft.com/office/drawing/2014/main" xmlns="" id="{969D54D4-BEB3-4F25-9106-B203BAC0D1DA}"/>
                </a:ext>
              </a:extLst>
            </p:cNvPr>
            <p:cNvSpPr/>
            <p:nvPr/>
          </p:nvSpPr>
          <p:spPr>
            <a:xfrm>
              <a:off x="3470323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Hoạt động của lớp</a:t>
              </a:r>
              <a:endParaRPr lang="vi-VN" sz="1200" dirty="0">
                <a:solidFill>
                  <a:srgbClr val="DC333A"/>
                </a:solidFill>
                <a:latin typeface="Montserrat" panose="020B060402020202020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xmlns="" id="{D4FE502C-54A2-466F-9315-9A148D8CDD9E}"/>
              </a:ext>
            </a:extLst>
          </p:cNvPr>
          <p:cNvGrpSpPr/>
          <p:nvPr/>
        </p:nvGrpSpPr>
        <p:grpSpPr>
          <a:xfrm>
            <a:off x="5910847" y="91666"/>
            <a:ext cx="2994641" cy="4814828"/>
            <a:chOff x="5910847" y="91666"/>
            <a:chExt cx="2994641" cy="48148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6FB92A3-2ED2-4C8F-BFBB-CB675D315E79}"/>
                </a:ext>
              </a:extLst>
            </p:cNvPr>
            <p:cNvGrpSpPr/>
            <p:nvPr/>
          </p:nvGrpSpPr>
          <p:grpSpPr>
            <a:xfrm>
              <a:off x="6686599" y="237003"/>
              <a:ext cx="2218889" cy="4669491"/>
              <a:chOff x="6686599" y="237003"/>
              <a:chExt cx="2218889" cy="466949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914E486E-8174-4874-939D-3125269DA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4043" y="894513"/>
                <a:ext cx="1944000" cy="3361445"/>
              </a:xfrm>
              <a:prstGeom prst="rect">
                <a:avLst/>
              </a:prstGeom>
            </p:spPr>
          </p:pic>
          <p:sp>
            <p:nvSpPr>
              <p:cNvPr id="53" name="Google Shape;347;p35">
                <a:extLst>
                  <a:ext uri="{FF2B5EF4-FFF2-40B4-BE49-F238E27FC236}">
                    <a16:creationId xmlns:a16="http://schemas.microsoft.com/office/drawing/2014/main" xmlns="" id="{6F80B32A-E378-426D-9C01-B9A51E214D78}"/>
                  </a:ext>
                </a:extLst>
              </p:cNvPr>
              <p:cNvSpPr/>
              <p:nvPr/>
            </p:nvSpPr>
            <p:spPr>
              <a:xfrm>
                <a:off x="6686599" y="237003"/>
                <a:ext cx="2218889" cy="466949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Speech Bubble: Oval 58">
              <a:extLst>
                <a:ext uri="{FF2B5EF4-FFF2-40B4-BE49-F238E27FC236}">
                  <a16:creationId xmlns:a16="http://schemas.microsoft.com/office/drawing/2014/main" xmlns="" id="{2C96A545-2B7E-4238-92BD-E3711570681E}"/>
                </a:ext>
              </a:extLst>
            </p:cNvPr>
            <p:cNvSpPr/>
            <p:nvPr/>
          </p:nvSpPr>
          <p:spPr>
            <a:xfrm>
              <a:off x="5910847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 </a:t>
              </a:r>
              <a:r>
                <a:rPr lang="en-US" sz="1200" dirty="0">
                  <a:solidFill>
                    <a:srgbClr val="DC333A"/>
                  </a:solidFill>
                  <a:latin typeface="Montserrat" panose="020B0604020202020204" charset="0"/>
                  <a:cs typeface="Times New Roman" panose="02020603050405020304" pitchFamily="18" charset="0"/>
                </a:rPr>
                <a:t>tin</a:t>
              </a:r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ường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5281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CB7EFA-E9A6-47B1-B26B-CCD27AA1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89" y="320185"/>
            <a:ext cx="2628000" cy="4548737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8D00CB-FB4C-43AD-8497-B581F0D60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778" y="315913"/>
            <a:ext cx="2628000" cy="4533747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6" y="2225629"/>
            <a:ext cx="2691203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dirty="0">
                <a:solidFill>
                  <a:srgbClr val="999999"/>
                </a:solidFill>
                <a:latin typeface="Montserrat" panose="020B0604020202020204" charset="0"/>
                <a:cs typeface="Times New Roman" panose="02020603050405020304" pitchFamily="18" charset="0"/>
              </a:rPr>
              <a:t>Chia sẻ</a:t>
            </a:r>
            <a:br>
              <a:rPr lang="vi-VN" sz="1800" dirty="0">
                <a:solidFill>
                  <a:srgbClr val="999999"/>
                </a:solidFill>
                <a:latin typeface="Montserrat" panose="020B0604020202020204" charset="0"/>
                <a:cs typeface="Times New Roman" panose="02020603050405020304" pitchFamily="18" charset="0"/>
              </a:rPr>
            </a:br>
            <a:r>
              <a:rPr lang="vi-VN" sz="1800" dirty="0">
                <a:solidFill>
                  <a:srgbClr val="3F51B5"/>
                </a:solidFill>
                <a:latin typeface="Montserrat" panose="020B0604020202020204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9">
            <a:extLst>
              <a:ext uri="{FF2B5EF4-FFF2-40B4-BE49-F238E27FC236}">
                <a16:creationId xmlns:a16="http://schemas.microsoft.com/office/drawing/2014/main" xmlns="" id="{5CEFED3E-D137-47DA-A41E-6B716D0E2A0C}"/>
              </a:ext>
            </a:extLst>
          </p:cNvPr>
          <p:cNvGrpSpPr/>
          <p:nvPr/>
        </p:nvGrpSpPr>
        <p:grpSpPr>
          <a:xfrm>
            <a:off x="4737678" y="4391516"/>
            <a:ext cx="546796" cy="426185"/>
            <a:chOff x="115558" y="427233"/>
            <a:chExt cx="546796" cy="42618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F2845BDC-7BEF-455E-9042-871E4FDB965B}"/>
                </a:ext>
              </a:extLst>
            </p:cNvPr>
            <p:cNvSpPr/>
            <p:nvPr/>
          </p:nvSpPr>
          <p:spPr>
            <a:xfrm>
              <a:off x="245428" y="555994"/>
              <a:ext cx="416926" cy="297424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09134F4-3126-4157-A9E3-8E354DB84F7D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89196" y="3100538"/>
            <a:ext cx="2906045" cy="1935002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1  : Chọn tab Hoạt động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Và Chọn lớp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2 : Chọn nút đăng tải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3: Soạn nội dung và đính kèm ảnh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4 : Xác nhận đăng bài</a:t>
            </a:r>
          </a:p>
          <a:p>
            <a:endParaRPr lang="vi-VN" dirty="0">
              <a:solidFill>
                <a:srgbClr val="3F51B5"/>
              </a:solidFill>
              <a:cs typeface="Times New Roman" panose="02020603050405020304" pitchFamily="18" charset="0"/>
            </a:endParaRPr>
          </a:p>
          <a:p>
            <a:r>
              <a:rPr lang="vi-VN" sz="1200" i="1" dirty="0">
                <a:solidFill>
                  <a:srgbClr val="3F51B5"/>
                </a:solidFill>
                <a:cs typeface="Times New Roman" panose="02020603050405020304" pitchFamily="18" charset="0"/>
              </a:rPr>
              <a:t>! Tham gia tương tác, thảo luận trên bài đăng.</a:t>
            </a:r>
          </a:p>
        </p:txBody>
      </p:sp>
      <p:grpSp>
        <p:nvGrpSpPr>
          <p:cNvPr id="5" name="Group 61">
            <a:extLst>
              <a:ext uri="{FF2B5EF4-FFF2-40B4-BE49-F238E27FC236}">
                <a16:creationId xmlns:a16="http://schemas.microsoft.com/office/drawing/2014/main" xmlns="" id="{DA5205C7-8723-4F14-8B12-AA97AE32F50C}"/>
              </a:ext>
            </a:extLst>
          </p:cNvPr>
          <p:cNvGrpSpPr/>
          <p:nvPr/>
        </p:nvGrpSpPr>
        <p:grpSpPr>
          <a:xfrm>
            <a:off x="89197" y="198386"/>
            <a:ext cx="2880122" cy="1864183"/>
            <a:chOff x="-136922" y="432880"/>
            <a:chExt cx="2880122" cy="1864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xmlns="" id="{38CFFDDB-0B77-4DCF-AE91-5387CE7FD3E1}"/>
                </a:ext>
              </a:extLst>
            </p:cNvPr>
            <p:cNvSpPr/>
            <p:nvPr/>
          </p:nvSpPr>
          <p:spPr>
            <a:xfrm>
              <a:off x="-136922" y="555993"/>
              <a:ext cx="2880122" cy="1741070"/>
            </a:xfrm>
            <a:prstGeom prst="flowChartProcess">
              <a:avLst/>
            </a:prstGeom>
            <a:solidFill>
              <a:schemeClr val="bg1"/>
            </a:solidFill>
            <a:ln>
              <a:gradFill>
                <a:gsLst>
                  <a:gs pos="0">
                    <a:srgbClr val="3F51B5"/>
                  </a:gs>
                  <a:gs pos="100000">
                    <a:srgbClr val="42A5F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3F51B5"/>
                  </a:solidFill>
                  <a:latin typeface="+mj-lt"/>
                  <a:cs typeface="Times New Roman" panose="02020603050405020304" pitchFamily="18" charset="0"/>
                </a:rPr>
                <a:t>Thầy cô có thể :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Đăng tải hoạt động của lớp mình.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Tham gia </a:t>
              </a:r>
              <a:r>
                <a:rPr lang="vi-VN" dirty="0">
                  <a:solidFill>
                    <a:schemeClr val="bg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bình luận các hoạt động do phụ huynh lớp mình đăng tải.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ED3E04E1-4EC3-4B53-AAFE-D2E0968107C2}"/>
                </a:ext>
              </a:extLst>
            </p:cNvPr>
            <p:cNvSpPr/>
            <p:nvPr/>
          </p:nvSpPr>
          <p:spPr>
            <a:xfrm>
              <a:off x="-8451" y="432880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oogle Shape;510;p41">
            <a:extLst>
              <a:ext uri="{FF2B5EF4-FFF2-40B4-BE49-F238E27FC236}">
                <a16:creationId xmlns:a16="http://schemas.microsoft.com/office/drawing/2014/main" xmlns="" id="{F0070E2A-26BB-4CEB-92CD-A1D7E317265C}"/>
              </a:ext>
            </a:extLst>
          </p:cNvPr>
          <p:cNvGrpSpPr/>
          <p:nvPr/>
        </p:nvGrpSpPr>
        <p:grpSpPr>
          <a:xfrm>
            <a:off x="1963613" y="2312983"/>
            <a:ext cx="511696" cy="517534"/>
            <a:chOff x="5290150" y="1636700"/>
            <a:chExt cx="425025" cy="429875"/>
          </a:xfrm>
        </p:grpSpPr>
        <p:sp>
          <p:nvSpPr>
            <p:cNvPr id="39" name="Google Shape;511;p41">
              <a:extLst>
                <a:ext uri="{FF2B5EF4-FFF2-40B4-BE49-F238E27FC236}">
                  <a16:creationId xmlns:a16="http://schemas.microsoft.com/office/drawing/2014/main" xmlns="" id="{D895FE58-579E-447D-A0D8-82CB804BE101}"/>
                </a:ext>
              </a:extLst>
            </p:cNvPr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512;p41">
              <a:extLst>
                <a:ext uri="{FF2B5EF4-FFF2-40B4-BE49-F238E27FC236}">
                  <a16:creationId xmlns:a16="http://schemas.microsoft.com/office/drawing/2014/main" xmlns="" id="{09B21E9E-26CB-4521-95C1-D4F2DC289FB6}"/>
                </a:ext>
              </a:extLst>
            </p:cNvPr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xmlns="" id="{5FD3EE0D-5500-4D5F-A6EA-E4D4D195432F}"/>
              </a:ext>
            </a:extLst>
          </p:cNvPr>
          <p:cNvGrpSpPr/>
          <p:nvPr/>
        </p:nvGrpSpPr>
        <p:grpSpPr>
          <a:xfrm>
            <a:off x="5427612" y="207913"/>
            <a:ext cx="418020" cy="413410"/>
            <a:chOff x="250196" y="424672"/>
            <a:chExt cx="418020" cy="41341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CC1043C3-7190-4989-A512-E8BEC747AF93}"/>
                </a:ext>
              </a:extLst>
            </p:cNvPr>
            <p:cNvSpPr/>
            <p:nvPr/>
          </p:nvSpPr>
          <p:spPr>
            <a:xfrm>
              <a:off x="396914" y="555994"/>
              <a:ext cx="271302" cy="282088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26A7CE62-D4F1-42D1-A7D5-54D2D50B717E}"/>
                </a:ext>
              </a:extLst>
            </p:cNvPr>
            <p:cNvSpPr/>
            <p:nvPr/>
          </p:nvSpPr>
          <p:spPr>
            <a:xfrm>
              <a:off x="250196" y="424672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48">
            <a:extLst>
              <a:ext uri="{FF2B5EF4-FFF2-40B4-BE49-F238E27FC236}">
                <a16:creationId xmlns:a16="http://schemas.microsoft.com/office/drawing/2014/main" xmlns="" id="{E9F0CC66-F9BE-4D0D-8C60-61ABB91132EC}"/>
              </a:ext>
            </a:extLst>
          </p:cNvPr>
          <p:cNvGrpSpPr/>
          <p:nvPr/>
        </p:nvGrpSpPr>
        <p:grpSpPr>
          <a:xfrm>
            <a:off x="6078242" y="934744"/>
            <a:ext cx="2684758" cy="524922"/>
            <a:chOff x="250196" y="424672"/>
            <a:chExt cx="2632650" cy="524922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F25E7EFA-2A00-4B5E-B449-FEB8DE241E6C}"/>
                </a:ext>
              </a:extLst>
            </p:cNvPr>
            <p:cNvSpPr/>
            <p:nvPr/>
          </p:nvSpPr>
          <p:spPr>
            <a:xfrm>
              <a:off x="396914" y="555994"/>
              <a:ext cx="2485932" cy="393600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FAFFFE1D-B894-4D6A-A95E-9594495B5DF1}"/>
                </a:ext>
              </a:extLst>
            </p:cNvPr>
            <p:cNvSpPr/>
            <p:nvPr/>
          </p:nvSpPr>
          <p:spPr>
            <a:xfrm>
              <a:off x="250196" y="424672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60">
            <a:extLst>
              <a:ext uri="{FF2B5EF4-FFF2-40B4-BE49-F238E27FC236}">
                <a16:creationId xmlns:a16="http://schemas.microsoft.com/office/drawing/2014/main" xmlns="" id="{E004B4B4-FA81-4883-B088-4AFBA150EB06}"/>
              </a:ext>
            </a:extLst>
          </p:cNvPr>
          <p:cNvGrpSpPr/>
          <p:nvPr/>
        </p:nvGrpSpPr>
        <p:grpSpPr>
          <a:xfrm>
            <a:off x="6111280" y="4435867"/>
            <a:ext cx="2651720" cy="387343"/>
            <a:chOff x="282593" y="562251"/>
            <a:chExt cx="2600253" cy="38734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8F5500BC-1084-42A8-AD31-2A4E384E1805}"/>
                </a:ext>
              </a:extLst>
            </p:cNvPr>
            <p:cNvSpPr/>
            <p:nvPr/>
          </p:nvSpPr>
          <p:spPr>
            <a:xfrm>
              <a:off x="396914" y="720952"/>
              <a:ext cx="2485932" cy="228642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033AB3BE-6384-4297-8CF2-8A19D81D7DAE}"/>
                </a:ext>
              </a:extLst>
            </p:cNvPr>
            <p:cNvSpPr/>
            <p:nvPr/>
          </p:nvSpPr>
          <p:spPr>
            <a:xfrm>
              <a:off x="282593" y="562251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67">
            <a:extLst>
              <a:ext uri="{FF2B5EF4-FFF2-40B4-BE49-F238E27FC236}">
                <a16:creationId xmlns:a16="http://schemas.microsoft.com/office/drawing/2014/main" xmlns="" id="{B1675117-6838-4B0E-91A0-2EC3877DE83C}"/>
              </a:ext>
            </a:extLst>
          </p:cNvPr>
          <p:cNvGrpSpPr/>
          <p:nvPr/>
        </p:nvGrpSpPr>
        <p:grpSpPr>
          <a:xfrm>
            <a:off x="8305060" y="218877"/>
            <a:ext cx="513764" cy="404645"/>
            <a:chOff x="160314" y="432173"/>
            <a:chExt cx="513764" cy="404645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BACB0A35-77FF-40B4-824B-24F536ED58B7}"/>
                </a:ext>
              </a:extLst>
            </p:cNvPr>
            <p:cNvSpPr/>
            <p:nvPr/>
          </p:nvSpPr>
          <p:spPr>
            <a:xfrm>
              <a:off x="316660" y="567718"/>
              <a:ext cx="357418" cy="269100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C42111BF-0F97-4383-A5B1-556E1DEC57A3}"/>
                </a:ext>
              </a:extLst>
            </p:cNvPr>
            <p:cNvSpPr/>
            <p:nvPr/>
          </p:nvSpPr>
          <p:spPr>
            <a:xfrm>
              <a:off x="160314" y="43217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71">
            <a:extLst>
              <a:ext uri="{FF2B5EF4-FFF2-40B4-BE49-F238E27FC236}">
                <a16:creationId xmlns:a16="http://schemas.microsoft.com/office/drawing/2014/main" xmlns="" id="{314BBE83-ED9A-426B-A64B-A658448E33C0}"/>
              </a:ext>
            </a:extLst>
          </p:cNvPr>
          <p:cNvGrpSpPr/>
          <p:nvPr/>
        </p:nvGrpSpPr>
        <p:grpSpPr>
          <a:xfrm>
            <a:off x="3163400" y="4034844"/>
            <a:ext cx="1124809" cy="404645"/>
            <a:chOff x="160314" y="432173"/>
            <a:chExt cx="1124809" cy="40464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xmlns="" id="{D92408C1-B90C-4EA0-99A7-9CFE9ABA727D}"/>
                </a:ext>
              </a:extLst>
            </p:cNvPr>
            <p:cNvSpPr/>
            <p:nvPr/>
          </p:nvSpPr>
          <p:spPr>
            <a:xfrm>
              <a:off x="316659" y="567718"/>
              <a:ext cx="968464" cy="269100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741F33C2-C110-4F25-92FC-F94DDC4A3766}"/>
                </a:ext>
              </a:extLst>
            </p:cNvPr>
            <p:cNvSpPr/>
            <p:nvPr/>
          </p:nvSpPr>
          <p:spPr>
            <a:xfrm>
              <a:off x="160314" y="43217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33">
            <a:extLst>
              <a:ext uri="{FF2B5EF4-FFF2-40B4-BE49-F238E27FC236}">
                <a16:creationId xmlns:a16="http://schemas.microsoft.com/office/drawing/2014/main" xmlns="" id="{D224AEC1-73FE-462B-927A-1F69ED7E2564}"/>
              </a:ext>
            </a:extLst>
          </p:cNvPr>
          <p:cNvGrpSpPr/>
          <p:nvPr/>
        </p:nvGrpSpPr>
        <p:grpSpPr>
          <a:xfrm>
            <a:off x="3747576" y="521334"/>
            <a:ext cx="824424" cy="413410"/>
            <a:chOff x="250196" y="424672"/>
            <a:chExt cx="824424" cy="41341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46232848-9FDA-4254-A8A4-31E62F97CE14}"/>
                </a:ext>
              </a:extLst>
            </p:cNvPr>
            <p:cNvSpPr/>
            <p:nvPr/>
          </p:nvSpPr>
          <p:spPr>
            <a:xfrm>
              <a:off x="396914" y="555994"/>
              <a:ext cx="677706" cy="282088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B1078C43-D1F1-40F4-939D-A3AA6ECBBF17}"/>
                </a:ext>
              </a:extLst>
            </p:cNvPr>
            <p:cNvSpPr/>
            <p:nvPr/>
          </p:nvSpPr>
          <p:spPr>
            <a:xfrm>
              <a:off x="250196" y="424672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682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>
            <a:extLst>
              <a:ext uri="{FF2B5EF4-FFF2-40B4-BE49-F238E27FC236}">
                <a16:creationId xmlns:a16="http://schemas.microsoft.com/office/drawing/2014/main" xmlns="" id="{900AC1D4-350C-4BE4-A56B-86DED7428AC7}"/>
              </a:ext>
            </a:extLst>
          </p:cNvPr>
          <p:cNvGrpSpPr/>
          <p:nvPr/>
        </p:nvGrpSpPr>
        <p:grpSpPr>
          <a:xfrm>
            <a:off x="414096" y="202399"/>
            <a:ext cx="3952605" cy="4455401"/>
            <a:chOff x="414096" y="202399"/>
            <a:chExt cx="3952605" cy="4455401"/>
          </a:xfrm>
        </p:grpSpPr>
        <p:sp>
          <p:nvSpPr>
            <p:cNvPr id="45" name="Google Shape;291;p31">
              <a:extLst>
                <a:ext uri="{FF2B5EF4-FFF2-40B4-BE49-F238E27FC236}">
                  <a16:creationId xmlns:a16="http://schemas.microsoft.com/office/drawing/2014/main" xmlns="" id="{5259E93C-51AD-421F-B6C7-1B5AD04D29B8}"/>
                </a:ext>
              </a:extLst>
            </p:cNvPr>
            <p:cNvSpPr txBox="1">
              <a:spLocks/>
            </p:cNvSpPr>
            <p:nvPr/>
          </p:nvSpPr>
          <p:spPr>
            <a:xfrm>
              <a:off x="414096" y="443828"/>
              <a:ext cx="1783238" cy="909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r>
                <a:rPr lang="vi-VN" sz="1600" b="0" dirty="0">
                  <a:solidFill>
                    <a:srgbClr val="999999"/>
                  </a:solidFill>
                  <a:latin typeface="+mn-lt"/>
                  <a:cs typeface="Times New Roman" panose="02020603050405020304" pitchFamily="18" charset="0"/>
                </a:rPr>
                <a:t>Theo dõi </a:t>
              </a:r>
              <a:r>
                <a:rPr lang="vi-VN" sz="1600" b="0" dirty="0">
                  <a:solidFill>
                    <a:srgbClr val="3F51B5"/>
                  </a:solidFill>
                  <a:latin typeface="+mn-lt"/>
                  <a:cs typeface="Times New Roman" panose="02020603050405020304" pitchFamily="18" charset="0"/>
                </a:rPr>
                <a:t>Cổng thông tin </a:t>
              </a:r>
              <a:r>
                <a:rPr lang="vi-VN" sz="1600" b="0" dirty="0">
                  <a:solidFill>
                    <a:srgbClr val="999999"/>
                  </a:solidFill>
                  <a:latin typeface="+mn-lt"/>
                  <a:cs typeface="Times New Roman" panose="02020603050405020304" pitchFamily="18" charset="0"/>
                </a:rPr>
                <a:t>của nhà trường</a:t>
              </a:r>
              <a:endParaRPr lang="vi-VN" sz="1600" b="0" dirty="0">
                <a:solidFill>
                  <a:srgbClr val="3F51B5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xmlns="" id="{CE397A24-8FBA-4C2E-9E05-03F718DD828D}"/>
                </a:ext>
              </a:extLst>
            </p:cNvPr>
            <p:cNvGrpSpPr/>
            <p:nvPr/>
          </p:nvGrpSpPr>
          <p:grpSpPr>
            <a:xfrm>
              <a:off x="2249546" y="202399"/>
              <a:ext cx="2117155" cy="4455401"/>
              <a:chOff x="2249546" y="202399"/>
              <a:chExt cx="2117155" cy="4455401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xmlns="" id="{CF1282DA-4113-405C-8597-2188187E4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8255" y="828097"/>
                <a:ext cx="1859735" cy="3204000"/>
              </a:xfrm>
              <a:prstGeom prst="rect">
                <a:avLst/>
              </a:prstGeom>
            </p:spPr>
          </p:pic>
          <p:sp>
            <p:nvSpPr>
              <p:cNvPr id="41" name="Google Shape;347;p35">
                <a:extLst>
                  <a:ext uri="{FF2B5EF4-FFF2-40B4-BE49-F238E27FC236}">
                    <a16:creationId xmlns:a16="http://schemas.microsoft.com/office/drawing/2014/main" xmlns="" id="{5E433A40-8A56-4417-BA32-C88FBF27B01F}"/>
                  </a:ext>
                </a:extLst>
              </p:cNvPr>
              <p:cNvSpPr/>
              <p:nvPr/>
            </p:nvSpPr>
            <p:spPr>
              <a:xfrm>
                <a:off x="2249546" y="202399"/>
                <a:ext cx="2117155" cy="445540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120916" y="4657751"/>
            <a:ext cx="2494693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rgbClr val="999999"/>
                </a:solidFill>
                <a:latin typeface="Montserrat" panose="020B0604020202020204" charset="0"/>
                <a:cs typeface="Times New Roman" panose="02020603050405020304" pitchFamily="18" charset="0"/>
              </a:rPr>
              <a:t>Và rất nhiều</a:t>
            </a:r>
            <a:r>
              <a:rPr lang="vi-VN" sz="2000" dirty="0">
                <a:solidFill>
                  <a:srgbClr val="3F51B5"/>
                </a:solidFill>
                <a:latin typeface="Montserrat" panose="020B0604020202020204" charset="0"/>
                <a:cs typeface="Times New Roman" panose="02020603050405020304" pitchFamily="18" charset="0"/>
              </a:rPr>
              <a:t> TÍNH NĂNG </a:t>
            </a:r>
            <a:r>
              <a:rPr lang="vi-VN" sz="2000" dirty="0">
                <a:solidFill>
                  <a:srgbClr val="999999"/>
                </a:solidFill>
                <a:latin typeface="Montserrat" panose="020B0604020202020204" charset="0"/>
                <a:cs typeface="Times New Roman" panose="02020603050405020304" pitchFamily="18" charset="0"/>
              </a:rPr>
              <a:t>khác</a:t>
            </a:r>
            <a:endParaRPr sz="2000" dirty="0">
              <a:solidFill>
                <a:srgbClr val="999999"/>
              </a:solidFill>
              <a:latin typeface="Montserra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xmlns="" id="{73C0DFE7-188D-419A-84AF-BD327A2FC16F}"/>
              </a:ext>
            </a:extLst>
          </p:cNvPr>
          <p:cNvGrpSpPr/>
          <p:nvPr/>
        </p:nvGrpSpPr>
        <p:grpSpPr>
          <a:xfrm>
            <a:off x="383635" y="202398"/>
            <a:ext cx="6221378" cy="4455401"/>
            <a:chOff x="383635" y="202398"/>
            <a:chExt cx="6221378" cy="4455401"/>
          </a:xfrm>
        </p:grpSpPr>
        <p:sp>
          <p:nvSpPr>
            <p:cNvPr id="32" name="Google Shape;291;p31">
              <a:extLst>
                <a:ext uri="{FF2B5EF4-FFF2-40B4-BE49-F238E27FC236}">
                  <a16:creationId xmlns:a16="http://schemas.microsoft.com/office/drawing/2014/main" xmlns="" id="{43B2D52C-3E75-47B4-A45B-AA8067511E1F}"/>
                </a:ext>
              </a:extLst>
            </p:cNvPr>
            <p:cNvSpPr txBox="1">
              <a:spLocks/>
            </p:cNvSpPr>
            <p:nvPr/>
          </p:nvSpPr>
          <p:spPr>
            <a:xfrm>
              <a:off x="383635" y="1497026"/>
              <a:ext cx="1813699" cy="930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r>
                <a:rPr lang="vi-VN" sz="1600" b="0" dirty="0">
                  <a:solidFill>
                    <a:srgbClr val="3F51B5"/>
                  </a:solidFill>
                  <a:latin typeface="+mn-lt"/>
                  <a:cs typeface="Times New Roman" panose="02020603050405020304" pitchFamily="18" charset="0"/>
                </a:rPr>
                <a:t>Nhập điểm </a:t>
              </a:r>
              <a:r>
                <a:rPr lang="vi-VN" sz="1600" b="0" dirty="0">
                  <a:solidFill>
                    <a:srgbClr val="999999"/>
                  </a:solidFill>
                  <a:latin typeface="+mn-lt"/>
                  <a:cs typeface="Times New Roman" panose="02020603050405020304" pitchFamily="18" charset="0"/>
                </a:rPr>
                <a:t>bộ môn cho học sinh</a:t>
              </a:r>
              <a:endParaRPr lang="vi-VN" sz="1600" b="0" dirty="0">
                <a:solidFill>
                  <a:srgbClr val="3F51B5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78FD1C75-5C10-4021-8A35-61D7A8887062}"/>
                </a:ext>
              </a:extLst>
            </p:cNvPr>
            <p:cNvGrpSpPr/>
            <p:nvPr/>
          </p:nvGrpSpPr>
          <p:grpSpPr>
            <a:xfrm>
              <a:off x="4487858" y="202398"/>
              <a:ext cx="2117155" cy="4455401"/>
              <a:chOff x="4487858" y="202398"/>
              <a:chExt cx="2117155" cy="445540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1A70DC51-0753-42E7-A6BD-48086DC41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0022" y="833959"/>
                <a:ext cx="1852825" cy="3204000"/>
              </a:xfrm>
              <a:prstGeom prst="rect">
                <a:avLst/>
              </a:prstGeom>
            </p:spPr>
          </p:pic>
          <p:sp>
            <p:nvSpPr>
              <p:cNvPr id="36" name="Google Shape;347;p35">
                <a:extLst>
                  <a:ext uri="{FF2B5EF4-FFF2-40B4-BE49-F238E27FC236}">
                    <a16:creationId xmlns:a16="http://schemas.microsoft.com/office/drawing/2014/main" xmlns="" id="{008ADE65-88C8-4B68-BD05-820ED5309443}"/>
                  </a:ext>
                </a:extLst>
              </p:cNvPr>
              <p:cNvSpPr/>
              <p:nvPr/>
            </p:nvSpPr>
            <p:spPr>
              <a:xfrm>
                <a:off x="4487858" y="202398"/>
                <a:ext cx="2117155" cy="445540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2B6D090-DA6B-4239-9694-BCCB35B85C17}"/>
              </a:ext>
            </a:extLst>
          </p:cNvPr>
          <p:cNvGrpSpPr/>
          <p:nvPr/>
        </p:nvGrpSpPr>
        <p:grpSpPr>
          <a:xfrm>
            <a:off x="352829" y="202397"/>
            <a:ext cx="8519800" cy="4455401"/>
            <a:chOff x="352829" y="202397"/>
            <a:chExt cx="8519800" cy="4455401"/>
          </a:xfrm>
        </p:grpSpPr>
        <p:sp>
          <p:nvSpPr>
            <p:cNvPr id="33" name="Google Shape;291;p31">
              <a:extLst>
                <a:ext uri="{FF2B5EF4-FFF2-40B4-BE49-F238E27FC236}">
                  <a16:creationId xmlns:a16="http://schemas.microsoft.com/office/drawing/2014/main" xmlns="" id="{C94341E1-7CEB-4A38-BF99-3A99FCD41C67}"/>
                </a:ext>
              </a:extLst>
            </p:cNvPr>
            <p:cNvSpPr txBox="1">
              <a:spLocks/>
            </p:cNvSpPr>
            <p:nvPr/>
          </p:nvSpPr>
          <p:spPr>
            <a:xfrm>
              <a:off x="352829" y="2571750"/>
              <a:ext cx="1859735" cy="1130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r>
                <a:rPr lang="vi-VN" sz="1600" b="0" dirty="0">
                  <a:solidFill>
                    <a:srgbClr val="999999"/>
                  </a:solidFill>
                  <a:latin typeface="+mn-lt"/>
                  <a:cs typeface="Times New Roman" panose="02020603050405020304" pitchFamily="18" charset="0"/>
                </a:rPr>
                <a:t>Nhận và gửi  thông báo, văn bản, </a:t>
              </a:r>
              <a:r>
                <a:rPr lang="vi-VN" sz="1600" b="0" dirty="0">
                  <a:solidFill>
                    <a:srgbClr val="3F51B5"/>
                  </a:solidFill>
                  <a:latin typeface="+mn-lt"/>
                  <a:cs typeface="Times New Roman" panose="02020603050405020304" pitchFamily="18" charset="0"/>
                </a:rPr>
                <a:t>tin tức đa phương tiện</a:t>
              </a:r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xmlns="" id="{75B624C5-AAC0-400D-89C0-C7C103659338}"/>
                </a:ext>
              </a:extLst>
            </p:cNvPr>
            <p:cNvGrpSpPr/>
            <p:nvPr/>
          </p:nvGrpSpPr>
          <p:grpSpPr>
            <a:xfrm>
              <a:off x="6755474" y="202397"/>
              <a:ext cx="2117155" cy="4455401"/>
              <a:chOff x="6755474" y="202397"/>
              <a:chExt cx="2117155" cy="445540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151C2F3-0DD5-49EC-96F8-11A64A661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6204" y="834707"/>
                <a:ext cx="1872000" cy="3239020"/>
              </a:xfrm>
              <a:prstGeom prst="rect">
                <a:avLst/>
              </a:prstGeom>
            </p:spPr>
          </p:pic>
          <p:sp>
            <p:nvSpPr>
              <p:cNvPr id="31" name="Google Shape;347;p35">
                <a:extLst>
                  <a:ext uri="{FF2B5EF4-FFF2-40B4-BE49-F238E27FC236}">
                    <a16:creationId xmlns:a16="http://schemas.microsoft.com/office/drawing/2014/main" xmlns="" id="{ABC81243-520F-40FC-B9AF-2092F988CBBA}"/>
                  </a:ext>
                </a:extLst>
              </p:cNvPr>
              <p:cNvSpPr/>
              <p:nvPr/>
            </p:nvSpPr>
            <p:spPr>
              <a:xfrm>
                <a:off x="6755474" y="202397"/>
                <a:ext cx="2117155" cy="445540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7" name="Google Shape;500;p41">
            <a:extLst>
              <a:ext uri="{FF2B5EF4-FFF2-40B4-BE49-F238E27FC236}">
                <a16:creationId xmlns:a16="http://schemas.microsoft.com/office/drawing/2014/main" xmlns="" id="{96E97A52-055C-4623-A463-27DAC51CD453}"/>
              </a:ext>
            </a:extLst>
          </p:cNvPr>
          <p:cNvSpPr/>
          <p:nvPr/>
        </p:nvSpPr>
        <p:spPr>
          <a:xfrm>
            <a:off x="301986" y="3846550"/>
            <a:ext cx="502116" cy="502116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93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1488558" y="893500"/>
            <a:ext cx="4673892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mtClean="0">
                <a:solidFill>
                  <a:srgbClr val="999999"/>
                </a:solidFill>
              </a:rPr>
              <a:t>HỆ THỐNG THÔNG TIN ĐIỀU HÀNH TÁC NGHIỆP </a:t>
            </a:r>
            <a:r>
              <a:rPr lang="en-US" smtClean="0">
                <a:solidFill>
                  <a:srgbClr val="3F51B5"/>
                </a:solidFill>
                <a:latin typeface="+mn-lt"/>
              </a:rPr>
              <a:t>eNetViet</a:t>
            </a:r>
            <a:endParaRPr dirty="0">
              <a:solidFill>
                <a:srgbClr val="3F51B5"/>
              </a:solidFill>
              <a:latin typeface="+mn-lt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4A340B63-D2BA-4E79-B215-647A7F76E32B}"/>
              </a:ext>
            </a:extLst>
          </p:cNvPr>
          <p:cNvGrpSpPr/>
          <p:nvPr/>
        </p:nvGrpSpPr>
        <p:grpSpPr>
          <a:xfrm>
            <a:off x="6462369" y="83669"/>
            <a:ext cx="2324715" cy="4892195"/>
            <a:chOff x="6462369" y="83669"/>
            <a:chExt cx="2324715" cy="48921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6FA75EC9-D18F-4B76-9CAC-921A00CF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1068" y="692502"/>
              <a:ext cx="2047315" cy="3600000"/>
            </a:xfrm>
            <a:prstGeom prst="rect">
              <a:avLst/>
            </a:prstGeom>
          </p:spPr>
        </p:pic>
        <p:sp>
          <p:nvSpPr>
            <p:cNvPr id="9" name="Google Shape;347;p35">
              <a:extLst>
                <a:ext uri="{FF2B5EF4-FFF2-40B4-BE49-F238E27FC236}">
                  <a16:creationId xmlns:a16="http://schemas.microsoft.com/office/drawing/2014/main" xmlns="" id="{12ED1C86-E400-4120-A972-E39C46D76E67}"/>
                </a:ext>
              </a:extLst>
            </p:cNvPr>
            <p:cNvSpPr/>
            <p:nvPr/>
          </p:nvSpPr>
          <p:spPr>
            <a:xfrm>
              <a:off x="6462369" y="83669"/>
              <a:ext cx="2324715" cy="4892195"/>
            </a:xfrm>
            <a:custGeom>
              <a:avLst/>
              <a:gdLst/>
              <a:ahLst/>
              <a:cxnLst/>
              <a:rect l="l" t="t" r="r" b="b"/>
              <a:pathLst>
                <a:path w="25999" h="54713" extrusionOk="0">
                  <a:moveTo>
                    <a:pt x="12966" y="2173"/>
                  </a:moveTo>
                  <a:lnTo>
                    <a:pt x="13169" y="2240"/>
                  </a:lnTo>
                  <a:lnTo>
                    <a:pt x="13373" y="2308"/>
                  </a:lnTo>
                  <a:lnTo>
                    <a:pt x="13441" y="2512"/>
                  </a:lnTo>
                  <a:lnTo>
                    <a:pt x="13509" y="2716"/>
                  </a:lnTo>
                  <a:lnTo>
                    <a:pt x="13441" y="2919"/>
                  </a:lnTo>
                  <a:lnTo>
                    <a:pt x="13373" y="3123"/>
                  </a:lnTo>
                  <a:lnTo>
                    <a:pt x="13169" y="3191"/>
                  </a:lnTo>
                  <a:lnTo>
                    <a:pt x="12966" y="3259"/>
                  </a:lnTo>
                  <a:lnTo>
                    <a:pt x="12762" y="3191"/>
                  </a:lnTo>
                  <a:lnTo>
                    <a:pt x="12626" y="3123"/>
                  </a:lnTo>
                  <a:lnTo>
                    <a:pt x="12491" y="2919"/>
                  </a:lnTo>
                  <a:lnTo>
                    <a:pt x="12423" y="2716"/>
                  </a:lnTo>
                  <a:lnTo>
                    <a:pt x="12491" y="2512"/>
                  </a:lnTo>
                  <a:lnTo>
                    <a:pt x="12626" y="2308"/>
                  </a:lnTo>
                  <a:lnTo>
                    <a:pt x="12762" y="2240"/>
                  </a:lnTo>
                  <a:lnTo>
                    <a:pt x="12966" y="2173"/>
                  </a:lnTo>
                  <a:close/>
                  <a:moveTo>
                    <a:pt x="14934" y="4480"/>
                  </a:moveTo>
                  <a:lnTo>
                    <a:pt x="15002" y="4548"/>
                  </a:lnTo>
                  <a:lnTo>
                    <a:pt x="15070" y="4684"/>
                  </a:lnTo>
                  <a:lnTo>
                    <a:pt x="15138" y="4752"/>
                  </a:lnTo>
                  <a:lnTo>
                    <a:pt x="15070" y="4888"/>
                  </a:lnTo>
                  <a:lnTo>
                    <a:pt x="15002" y="5024"/>
                  </a:lnTo>
                  <a:lnTo>
                    <a:pt x="14934" y="5024"/>
                  </a:lnTo>
                  <a:lnTo>
                    <a:pt x="14799" y="5091"/>
                  </a:lnTo>
                  <a:lnTo>
                    <a:pt x="11065" y="5091"/>
                  </a:lnTo>
                  <a:lnTo>
                    <a:pt x="10929" y="5024"/>
                  </a:lnTo>
                  <a:lnTo>
                    <a:pt x="10861" y="5024"/>
                  </a:lnTo>
                  <a:lnTo>
                    <a:pt x="10794" y="4888"/>
                  </a:lnTo>
                  <a:lnTo>
                    <a:pt x="10726" y="4752"/>
                  </a:lnTo>
                  <a:lnTo>
                    <a:pt x="10794" y="4684"/>
                  </a:lnTo>
                  <a:lnTo>
                    <a:pt x="10861" y="4548"/>
                  </a:lnTo>
                  <a:lnTo>
                    <a:pt x="10929" y="4480"/>
                  </a:lnTo>
                  <a:close/>
                  <a:moveTo>
                    <a:pt x="23963" y="7807"/>
                  </a:moveTo>
                  <a:lnTo>
                    <a:pt x="23963" y="7875"/>
                  </a:lnTo>
                  <a:lnTo>
                    <a:pt x="23963" y="46771"/>
                  </a:lnTo>
                  <a:lnTo>
                    <a:pt x="23963" y="46838"/>
                  </a:lnTo>
                  <a:lnTo>
                    <a:pt x="1969" y="46838"/>
                  </a:lnTo>
                  <a:lnTo>
                    <a:pt x="1969" y="46771"/>
                  </a:lnTo>
                  <a:lnTo>
                    <a:pt x="1969" y="7875"/>
                  </a:lnTo>
                  <a:lnTo>
                    <a:pt x="1969" y="7807"/>
                  </a:lnTo>
                  <a:close/>
                  <a:moveTo>
                    <a:pt x="12558" y="48536"/>
                  </a:moveTo>
                  <a:lnTo>
                    <a:pt x="12151" y="48671"/>
                  </a:lnTo>
                  <a:lnTo>
                    <a:pt x="11812" y="48875"/>
                  </a:lnTo>
                  <a:lnTo>
                    <a:pt x="11472" y="49146"/>
                  </a:lnTo>
                  <a:lnTo>
                    <a:pt x="11269" y="49418"/>
                  </a:lnTo>
                  <a:lnTo>
                    <a:pt x="11065" y="49825"/>
                  </a:lnTo>
                  <a:lnTo>
                    <a:pt x="10929" y="50165"/>
                  </a:lnTo>
                  <a:lnTo>
                    <a:pt x="10861" y="50640"/>
                  </a:lnTo>
                  <a:lnTo>
                    <a:pt x="10929" y="51047"/>
                  </a:lnTo>
                  <a:lnTo>
                    <a:pt x="11065" y="51454"/>
                  </a:lnTo>
                  <a:lnTo>
                    <a:pt x="11269" y="51794"/>
                  </a:lnTo>
                  <a:lnTo>
                    <a:pt x="11472" y="52065"/>
                  </a:lnTo>
                  <a:lnTo>
                    <a:pt x="11812" y="52337"/>
                  </a:lnTo>
                  <a:lnTo>
                    <a:pt x="12151" y="52541"/>
                  </a:lnTo>
                  <a:lnTo>
                    <a:pt x="12558" y="52676"/>
                  </a:lnTo>
                  <a:lnTo>
                    <a:pt x="12966" y="52744"/>
                  </a:lnTo>
                  <a:lnTo>
                    <a:pt x="13373" y="52676"/>
                  </a:lnTo>
                  <a:lnTo>
                    <a:pt x="13780" y="52541"/>
                  </a:lnTo>
                  <a:lnTo>
                    <a:pt x="14120" y="52337"/>
                  </a:lnTo>
                  <a:lnTo>
                    <a:pt x="14459" y="52065"/>
                  </a:lnTo>
                  <a:lnTo>
                    <a:pt x="14731" y="51794"/>
                  </a:lnTo>
                  <a:lnTo>
                    <a:pt x="14934" y="51454"/>
                  </a:lnTo>
                  <a:lnTo>
                    <a:pt x="15002" y="51047"/>
                  </a:lnTo>
                  <a:lnTo>
                    <a:pt x="15070" y="50640"/>
                  </a:lnTo>
                  <a:lnTo>
                    <a:pt x="15002" y="50165"/>
                  </a:lnTo>
                  <a:lnTo>
                    <a:pt x="14934" y="49825"/>
                  </a:lnTo>
                  <a:lnTo>
                    <a:pt x="14731" y="49418"/>
                  </a:lnTo>
                  <a:lnTo>
                    <a:pt x="14459" y="49146"/>
                  </a:lnTo>
                  <a:lnTo>
                    <a:pt x="14120" y="48875"/>
                  </a:lnTo>
                  <a:lnTo>
                    <a:pt x="13780" y="48671"/>
                  </a:lnTo>
                  <a:lnTo>
                    <a:pt x="13373" y="48536"/>
                  </a:lnTo>
                  <a:close/>
                  <a:moveTo>
                    <a:pt x="12966" y="48332"/>
                  </a:moveTo>
                  <a:lnTo>
                    <a:pt x="13441" y="48400"/>
                  </a:lnTo>
                  <a:lnTo>
                    <a:pt x="13848" y="48536"/>
                  </a:lnTo>
                  <a:lnTo>
                    <a:pt x="14256" y="48739"/>
                  </a:lnTo>
                  <a:lnTo>
                    <a:pt x="14595" y="49011"/>
                  </a:lnTo>
                  <a:lnTo>
                    <a:pt x="14866" y="49350"/>
                  </a:lnTo>
                  <a:lnTo>
                    <a:pt x="15070" y="49757"/>
                  </a:lnTo>
                  <a:lnTo>
                    <a:pt x="15206" y="50165"/>
                  </a:lnTo>
                  <a:lnTo>
                    <a:pt x="15274" y="50640"/>
                  </a:lnTo>
                  <a:lnTo>
                    <a:pt x="15206" y="51047"/>
                  </a:lnTo>
                  <a:lnTo>
                    <a:pt x="15070" y="51522"/>
                  </a:lnTo>
                  <a:lnTo>
                    <a:pt x="14866" y="51862"/>
                  </a:lnTo>
                  <a:lnTo>
                    <a:pt x="14595" y="52201"/>
                  </a:lnTo>
                  <a:lnTo>
                    <a:pt x="14256" y="52473"/>
                  </a:lnTo>
                  <a:lnTo>
                    <a:pt x="13848" y="52676"/>
                  </a:lnTo>
                  <a:lnTo>
                    <a:pt x="13441" y="52812"/>
                  </a:lnTo>
                  <a:lnTo>
                    <a:pt x="12966" y="52880"/>
                  </a:lnTo>
                  <a:lnTo>
                    <a:pt x="12558" y="52812"/>
                  </a:lnTo>
                  <a:lnTo>
                    <a:pt x="12083" y="52676"/>
                  </a:lnTo>
                  <a:lnTo>
                    <a:pt x="11744" y="52473"/>
                  </a:lnTo>
                  <a:lnTo>
                    <a:pt x="11404" y="52201"/>
                  </a:lnTo>
                  <a:lnTo>
                    <a:pt x="11133" y="51862"/>
                  </a:lnTo>
                  <a:lnTo>
                    <a:pt x="10929" y="51522"/>
                  </a:lnTo>
                  <a:lnTo>
                    <a:pt x="10794" y="51047"/>
                  </a:lnTo>
                  <a:lnTo>
                    <a:pt x="10726" y="50640"/>
                  </a:lnTo>
                  <a:lnTo>
                    <a:pt x="10794" y="50165"/>
                  </a:lnTo>
                  <a:lnTo>
                    <a:pt x="10929" y="49757"/>
                  </a:lnTo>
                  <a:lnTo>
                    <a:pt x="11133" y="49350"/>
                  </a:lnTo>
                  <a:lnTo>
                    <a:pt x="11404" y="49011"/>
                  </a:lnTo>
                  <a:lnTo>
                    <a:pt x="11744" y="48739"/>
                  </a:lnTo>
                  <a:lnTo>
                    <a:pt x="12083" y="48536"/>
                  </a:lnTo>
                  <a:lnTo>
                    <a:pt x="12558" y="48400"/>
                  </a:lnTo>
                  <a:lnTo>
                    <a:pt x="12966" y="48332"/>
                  </a:lnTo>
                  <a:close/>
                  <a:moveTo>
                    <a:pt x="3938" y="679"/>
                  </a:moveTo>
                  <a:lnTo>
                    <a:pt x="3259" y="747"/>
                  </a:lnTo>
                  <a:lnTo>
                    <a:pt x="2648" y="951"/>
                  </a:lnTo>
                  <a:lnTo>
                    <a:pt x="2105" y="1222"/>
                  </a:lnTo>
                  <a:lnTo>
                    <a:pt x="1630" y="1629"/>
                  </a:lnTo>
                  <a:lnTo>
                    <a:pt x="1290" y="2105"/>
                  </a:lnTo>
                  <a:lnTo>
                    <a:pt x="951" y="2648"/>
                  </a:lnTo>
                  <a:lnTo>
                    <a:pt x="747" y="3259"/>
                  </a:lnTo>
                  <a:lnTo>
                    <a:pt x="747" y="3870"/>
                  </a:lnTo>
                  <a:lnTo>
                    <a:pt x="747" y="50776"/>
                  </a:lnTo>
                  <a:lnTo>
                    <a:pt x="747" y="51387"/>
                  </a:lnTo>
                  <a:lnTo>
                    <a:pt x="951" y="51997"/>
                  </a:lnTo>
                  <a:lnTo>
                    <a:pt x="1290" y="52541"/>
                  </a:lnTo>
                  <a:lnTo>
                    <a:pt x="1630" y="53016"/>
                  </a:lnTo>
                  <a:lnTo>
                    <a:pt x="2105" y="53423"/>
                  </a:lnTo>
                  <a:lnTo>
                    <a:pt x="2648" y="53695"/>
                  </a:lnTo>
                  <a:lnTo>
                    <a:pt x="3259" y="53898"/>
                  </a:lnTo>
                  <a:lnTo>
                    <a:pt x="3938" y="53966"/>
                  </a:lnTo>
                  <a:lnTo>
                    <a:pt x="22062" y="53966"/>
                  </a:lnTo>
                  <a:lnTo>
                    <a:pt x="22741" y="53898"/>
                  </a:lnTo>
                  <a:lnTo>
                    <a:pt x="23352" y="53695"/>
                  </a:lnTo>
                  <a:lnTo>
                    <a:pt x="23895" y="53423"/>
                  </a:lnTo>
                  <a:lnTo>
                    <a:pt x="24370" y="53016"/>
                  </a:lnTo>
                  <a:lnTo>
                    <a:pt x="24709" y="52541"/>
                  </a:lnTo>
                  <a:lnTo>
                    <a:pt x="25049" y="51997"/>
                  </a:lnTo>
                  <a:lnTo>
                    <a:pt x="25252" y="51387"/>
                  </a:lnTo>
                  <a:lnTo>
                    <a:pt x="25320" y="50776"/>
                  </a:lnTo>
                  <a:lnTo>
                    <a:pt x="25320" y="3870"/>
                  </a:lnTo>
                  <a:lnTo>
                    <a:pt x="25252" y="3259"/>
                  </a:lnTo>
                  <a:lnTo>
                    <a:pt x="25049" y="2648"/>
                  </a:lnTo>
                  <a:lnTo>
                    <a:pt x="24709" y="2105"/>
                  </a:lnTo>
                  <a:lnTo>
                    <a:pt x="24370" y="1629"/>
                  </a:lnTo>
                  <a:lnTo>
                    <a:pt x="23895" y="1222"/>
                  </a:lnTo>
                  <a:lnTo>
                    <a:pt x="23352" y="951"/>
                  </a:lnTo>
                  <a:lnTo>
                    <a:pt x="22741" y="747"/>
                  </a:lnTo>
                  <a:lnTo>
                    <a:pt x="22062" y="679"/>
                  </a:lnTo>
                  <a:close/>
                  <a:moveTo>
                    <a:pt x="22062" y="543"/>
                  </a:moveTo>
                  <a:lnTo>
                    <a:pt x="22741" y="611"/>
                  </a:lnTo>
                  <a:lnTo>
                    <a:pt x="23419" y="815"/>
                  </a:lnTo>
                  <a:lnTo>
                    <a:pt x="23963" y="1086"/>
                  </a:lnTo>
                  <a:lnTo>
                    <a:pt x="24438" y="1494"/>
                  </a:lnTo>
                  <a:lnTo>
                    <a:pt x="24845" y="2037"/>
                  </a:lnTo>
                  <a:lnTo>
                    <a:pt x="25184" y="2580"/>
                  </a:lnTo>
                  <a:lnTo>
                    <a:pt x="25388" y="3191"/>
                  </a:lnTo>
                  <a:lnTo>
                    <a:pt x="25456" y="3870"/>
                  </a:lnTo>
                  <a:lnTo>
                    <a:pt x="25456" y="50776"/>
                  </a:lnTo>
                  <a:lnTo>
                    <a:pt x="25388" y="51454"/>
                  </a:lnTo>
                  <a:lnTo>
                    <a:pt x="25184" y="52065"/>
                  </a:lnTo>
                  <a:lnTo>
                    <a:pt x="24845" y="52676"/>
                  </a:lnTo>
                  <a:lnTo>
                    <a:pt x="24438" y="53151"/>
                  </a:lnTo>
                  <a:lnTo>
                    <a:pt x="23963" y="53559"/>
                  </a:lnTo>
                  <a:lnTo>
                    <a:pt x="23419" y="53898"/>
                  </a:lnTo>
                  <a:lnTo>
                    <a:pt x="22741" y="54102"/>
                  </a:lnTo>
                  <a:lnTo>
                    <a:pt x="22062" y="54170"/>
                  </a:lnTo>
                  <a:lnTo>
                    <a:pt x="3938" y="54170"/>
                  </a:lnTo>
                  <a:lnTo>
                    <a:pt x="3259" y="54102"/>
                  </a:lnTo>
                  <a:lnTo>
                    <a:pt x="2580" y="53898"/>
                  </a:lnTo>
                  <a:lnTo>
                    <a:pt x="2037" y="53559"/>
                  </a:lnTo>
                  <a:lnTo>
                    <a:pt x="1562" y="53151"/>
                  </a:lnTo>
                  <a:lnTo>
                    <a:pt x="1154" y="52676"/>
                  </a:lnTo>
                  <a:lnTo>
                    <a:pt x="815" y="52065"/>
                  </a:lnTo>
                  <a:lnTo>
                    <a:pt x="611" y="51454"/>
                  </a:lnTo>
                  <a:lnTo>
                    <a:pt x="543" y="50776"/>
                  </a:lnTo>
                  <a:lnTo>
                    <a:pt x="543" y="3870"/>
                  </a:lnTo>
                  <a:lnTo>
                    <a:pt x="611" y="3191"/>
                  </a:lnTo>
                  <a:lnTo>
                    <a:pt x="815" y="2580"/>
                  </a:lnTo>
                  <a:lnTo>
                    <a:pt x="1154" y="2037"/>
                  </a:lnTo>
                  <a:lnTo>
                    <a:pt x="1562" y="1494"/>
                  </a:lnTo>
                  <a:lnTo>
                    <a:pt x="2037" y="1086"/>
                  </a:lnTo>
                  <a:lnTo>
                    <a:pt x="2580" y="815"/>
                  </a:lnTo>
                  <a:lnTo>
                    <a:pt x="3259" y="611"/>
                  </a:lnTo>
                  <a:lnTo>
                    <a:pt x="3938" y="543"/>
                  </a:lnTo>
                  <a:close/>
                  <a:moveTo>
                    <a:pt x="3938" y="0"/>
                  </a:moveTo>
                  <a:lnTo>
                    <a:pt x="3123" y="68"/>
                  </a:lnTo>
                  <a:lnTo>
                    <a:pt x="2444" y="272"/>
                  </a:lnTo>
                  <a:lnTo>
                    <a:pt x="1765" y="611"/>
                  </a:lnTo>
                  <a:lnTo>
                    <a:pt x="1154" y="1154"/>
                  </a:lnTo>
                  <a:lnTo>
                    <a:pt x="679" y="1697"/>
                  </a:lnTo>
                  <a:lnTo>
                    <a:pt x="272" y="2376"/>
                  </a:lnTo>
                  <a:lnTo>
                    <a:pt x="68" y="3123"/>
                  </a:lnTo>
                  <a:lnTo>
                    <a:pt x="0" y="3870"/>
                  </a:lnTo>
                  <a:lnTo>
                    <a:pt x="0" y="50776"/>
                  </a:lnTo>
                  <a:lnTo>
                    <a:pt x="68" y="51522"/>
                  </a:lnTo>
                  <a:lnTo>
                    <a:pt x="272" y="52269"/>
                  </a:lnTo>
                  <a:lnTo>
                    <a:pt x="679" y="52948"/>
                  </a:lnTo>
                  <a:lnTo>
                    <a:pt x="1154" y="53559"/>
                  </a:lnTo>
                  <a:lnTo>
                    <a:pt x="1765" y="54034"/>
                  </a:lnTo>
                  <a:lnTo>
                    <a:pt x="2444" y="54373"/>
                  </a:lnTo>
                  <a:lnTo>
                    <a:pt x="3123" y="54645"/>
                  </a:lnTo>
                  <a:lnTo>
                    <a:pt x="3938" y="54713"/>
                  </a:lnTo>
                  <a:lnTo>
                    <a:pt x="22062" y="54713"/>
                  </a:lnTo>
                  <a:lnTo>
                    <a:pt x="22876" y="54645"/>
                  </a:lnTo>
                  <a:lnTo>
                    <a:pt x="23555" y="54373"/>
                  </a:lnTo>
                  <a:lnTo>
                    <a:pt x="24234" y="54034"/>
                  </a:lnTo>
                  <a:lnTo>
                    <a:pt x="24845" y="53559"/>
                  </a:lnTo>
                  <a:lnTo>
                    <a:pt x="25320" y="52948"/>
                  </a:lnTo>
                  <a:lnTo>
                    <a:pt x="25727" y="52269"/>
                  </a:lnTo>
                  <a:lnTo>
                    <a:pt x="25931" y="51522"/>
                  </a:lnTo>
                  <a:lnTo>
                    <a:pt x="25999" y="50776"/>
                  </a:lnTo>
                  <a:lnTo>
                    <a:pt x="25999" y="3870"/>
                  </a:lnTo>
                  <a:lnTo>
                    <a:pt x="25931" y="3123"/>
                  </a:lnTo>
                  <a:lnTo>
                    <a:pt x="25727" y="2376"/>
                  </a:lnTo>
                  <a:lnTo>
                    <a:pt x="25320" y="1697"/>
                  </a:lnTo>
                  <a:lnTo>
                    <a:pt x="24845" y="1154"/>
                  </a:lnTo>
                  <a:lnTo>
                    <a:pt x="24234" y="611"/>
                  </a:lnTo>
                  <a:lnTo>
                    <a:pt x="23555" y="272"/>
                  </a:lnTo>
                  <a:lnTo>
                    <a:pt x="22876" y="68"/>
                  </a:lnTo>
                  <a:lnTo>
                    <a:pt x="220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xmlns="" id="{2CACCB45-6A1B-49CF-9415-048CE37B0201}"/>
              </a:ext>
            </a:extLst>
          </p:cNvPr>
          <p:cNvGrpSpPr/>
          <p:nvPr/>
        </p:nvGrpSpPr>
        <p:grpSpPr>
          <a:xfrm>
            <a:off x="500216" y="2591596"/>
            <a:ext cx="5457472" cy="1167785"/>
            <a:chOff x="525154" y="1452753"/>
            <a:chExt cx="5457472" cy="11677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F621D32-E7DB-47E2-B42A-E3B8717F134C}"/>
                </a:ext>
              </a:extLst>
            </p:cNvPr>
            <p:cNvSpPr/>
            <p:nvPr/>
          </p:nvSpPr>
          <p:spPr>
            <a:xfrm>
              <a:off x="1631578" y="1603268"/>
              <a:ext cx="4351048" cy="10172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vi-VN" sz="1600" b="1" dirty="0">
                  <a:solidFill>
                    <a:schemeClr val="bg2">
                      <a:lumMod val="75000"/>
                    </a:schemeClr>
                  </a:solidFill>
                </a:rPr>
                <a:t>Nâng cao chất lượng </a:t>
              </a:r>
              <a:r>
                <a:rPr lang="vi-VN" sz="1600" b="1" dirty="0">
                  <a:solidFill>
                    <a:srgbClr val="3F51B5"/>
                  </a:solidFill>
                </a:rPr>
                <a:t>trao đổi thông tin</a:t>
              </a:r>
              <a:r>
                <a:rPr lang="vi-VN" sz="1600" dirty="0">
                  <a:solidFill>
                    <a:srgbClr val="3F51B5"/>
                  </a:solidFill>
                </a:rPr>
                <a:t> </a:t>
              </a:r>
              <a:r>
                <a:rPr lang="vi-VN" sz="1600" dirty="0">
                  <a:solidFill>
                    <a:schemeClr val="bg2">
                      <a:lumMod val="75000"/>
                    </a:schemeClr>
                  </a:solidFill>
                </a:rPr>
                <a:t>giữa nhà trường và gia đình.</a:t>
              </a:r>
              <a:endParaRPr lang="en-US" sz="1600" b="1" dirty="0">
                <a:solidFill>
                  <a:schemeClr val="bg2">
                    <a:lumMod val="75000"/>
                  </a:schemeClr>
                </a:solidFill>
              </a:endParaRPr>
            </a:p>
            <a:p>
              <a:endParaRPr lang="vi-VN" sz="1600" dirty="0">
                <a:latin typeface="Montserrat" panose="020B0604020202020204" charset="0"/>
              </a:endParaRPr>
            </a:p>
          </p:txBody>
        </p:sp>
        <p:pic>
          <p:nvPicPr>
            <p:cNvPr id="14" name="Picture 13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2D9C361A-B556-4D9A-BB72-ED4F33515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5154" y="1452753"/>
              <a:ext cx="1106424" cy="1106424"/>
            </a:xfrm>
            <a:prstGeom prst="rect">
              <a:avLst/>
            </a:prstGeom>
          </p:spPr>
        </p:pic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xmlns="" id="{6938ADA4-E7F4-42ED-A42A-F1678244346A}"/>
              </a:ext>
            </a:extLst>
          </p:cNvPr>
          <p:cNvGrpSpPr/>
          <p:nvPr/>
        </p:nvGrpSpPr>
        <p:grpSpPr>
          <a:xfrm>
            <a:off x="521687" y="3800877"/>
            <a:ext cx="5478525" cy="1183046"/>
            <a:chOff x="521687" y="3800877"/>
            <a:chExt cx="5478525" cy="1183046"/>
          </a:xfrm>
        </p:grpSpPr>
        <p:pic>
          <p:nvPicPr>
            <p:cNvPr id="17" name="Picture 1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0E5F6771-F16A-4DB3-A1C4-3A9B873A8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1687" y="3800877"/>
              <a:ext cx="1109891" cy="110989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FC48D49-2733-4647-B5FF-5A56185B5D7E}"/>
                </a:ext>
              </a:extLst>
            </p:cNvPr>
            <p:cNvSpPr/>
            <p:nvPr/>
          </p:nvSpPr>
          <p:spPr>
            <a:xfrm>
              <a:off x="1649164" y="3966653"/>
              <a:ext cx="4351048" cy="10172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vi-VN" sz="1600" b="1" dirty="0">
                  <a:solidFill>
                    <a:schemeClr val="bg2">
                      <a:lumMod val="75000"/>
                    </a:schemeClr>
                  </a:solidFill>
                </a:rPr>
                <a:t>Đảm bảo môi trường </a:t>
              </a:r>
              <a:r>
                <a:rPr lang="vi-VN" sz="1600" b="1" dirty="0">
                  <a:solidFill>
                    <a:srgbClr val="3F51B5"/>
                  </a:solidFill>
                </a:rPr>
                <a:t>Bảo mật, riêng tư </a:t>
              </a:r>
              <a:r>
                <a:rPr lang="vi-VN" sz="1600" dirty="0">
                  <a:solidFill>
                    <a:schemeClr val="bg2">
                      <a:lumMod val="75000"/>
                    </a:schemeClr>
                  </a:solidFill>
                </a:rPr>
                <a:t>cho các hoạt động giáo dục.</a:t>
              </a:r>
              <a:endParaRPr lang="en-US" sz="1600" dirty="0">
                <a:solidFill>
                  <a:schemeClr val="bg2">
                    <a:lumMod val="75000"/>
                  </a:schemeClr>
                </a:solidFill>
              </a:endParaRPr>
            </a:p>
            <a:p>
              <a:endParaRPr lang="vi-VN" sz="1600" dirty="0">
                <a:latin typeface="Montserrat" panose="020B0604020202020204" charset="0"/>
              </a:endParaRPr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xmlns="" id="{3305A4D2-555A-43E7-9EE1-859A2DED3ACD}"/>
              </a:ext>
            </a:extLst>
          </p:cNvPr>
          <p:cNvGrpSpPr/>
          <p:nvPr/>
        </p:nvGrpSpPr>
        <p:grpSpPr>
          <a:xfrm>
            <a:off x="508529" y="1402446"/>
            <a:ext cx="5480920" cy="1168147"/>
            <a:chOff x="525154" y="2632730"/>
            <a:chExt cx="5480920" cy="116814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03B985C-6487-4C8E-8526-79BCF995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5154" y="2632730"/>
              <a:ext cx="1106424" cy="110642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612773F-D546-4035-985E-630D5666B391}"/>
                </a:ext>
              </a:extLst>
            </p:cNvPr>
            <p:cNvSpPr/>
            <p:nvPr/>
          </p:nvSpPr>
          <p:spPr>
            <a:xfrm>
              <a:off x="1655026" y="2783607"/>
              <a:ext cx="4351048" cy="10172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vi-VN" sz="1600" dirty="0">
                  <a:solidFill>
                    <a:schemeClr val="bg2">
                      <a:lumMod val="75000"/>
                    </a:schemeClr>
                  </a:solidFill>
                </a:rPr>
                <a:t>Hỗ trợ </a:t>
              </a:r>
              <a:r>
                <a:rPr lang="vi-VN" sz="1600" b="1" dirty="0">
                  <a:solidFill>
                    <a:srgbClr val="3F51B5"/>
                  </a:solidFill>
                </a:rPr>
                <a:t>Điều hành, tác nghiệp </a:t>
              </a:r>
              <a:r>
                <a:rPr lang="vi-VN" sz="1600" b="1" dirty="0">
                  <a:solidFill>
                    <a:schemeClr val="bg2">
                      <a:lumMod val="75000"/>
                    </a:schemeClr>
                  </a:solidFill>
                </a:rPr>
                <a:t>mọi lúc mọi nơi</a:t>
              </a:r>
              <a:r>
                <a:rPr lang="vi-VN" sz="1600" dirty="0">
                  <a:solidFill>
                    <a:schemeClr val="bg2">
                      <a:lumMod val="75000"/>
                    </a:schemeClr>
                  </a:solidFill>
                </a:rPr>
                <a:t>.</a:t>
              </a:r>
              <a:endParaRPr lang="en-US" sz="1600" dirty="0">
                <a:solidFill>
                  <a:schemeClr val="bg2">
                    <a:lumMod val="75000"/>
                  </a:schemeClr>
                </a:solidFill>
              </a:endParaRPr>
            </a:p>
            <a:p>
              <a:endParaRPr lang="vi-VN" sz="1600" dirty="0">
                <a:latin typeface="Montserrat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84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1343D7A-5918-4F1E-A3F4-70A730A0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7" y="4460951"/>
            <a:ext cx="2074360" cy="393600"/>
          </a:xfrm>
        </p:spPr>
        <p:txBody>
          <a:bodyPr/>
          <a:lstStyle/>
          <a:p>
            <a:r>
              <a:rPr lang="vi-VN" dirty="0">
                <a:latin typeface="Montserrat" panose="020B0604020202020204" charset="0"/>
                <a:cs typeface="Times New Roman" panose="02020603050405020304" pitchFamily="18" charset="0"/>
              </a:rPr>
              <a:t>CÀI ĐẶT</a:t>
            </a:r>
            <a:br>
              <a:rPr lang="vi-VN" dirty="0">
                <a:latin typeface="Montserrat" panose="020B0604020202020204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FFC107"/>
                </a:solidFill>
                <a:latin typeface="Montserrat" panose="020B0604020202020204" charset="0"/>
                <a:cs typeface="Times New Roman" panose="02020603050405020304" pitchFamily="18" charset="0"/>
              </a:rPr>
              <a:t>QR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F024EE-CC87-4BD9-A3B3-DBA8CE174A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sp>
        <p:nvSpPr>
          <p:cNvPr id="6" name="Google Shape;574;p41">
            <a:extLst>
              <a:ext uri="{FF2B5EF4-FFF2-40B4-BE49-F238E27FC236}">
                <a16:creationId xmlns:a16="http://schemas.microsoft.com/office/drawing/2014/main" xmlns="" id="{36326FD9-3CDB-4E5A-92D2-B96EB0ED161F}"/>
              </a:ext>
            </a:extLst>
          </p:cNvPr>
          <p:cNvSpPr/>
          <p:nvPr/>
        </p:nvSpPr>
        <p:spPr>
          <a:xfrm>
            <a:off x="338254" y="2888419"/>
            <a:ext cx="341961" cy="592409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273E3153-1431-44DF-84E6-8CB459E8E652}"/>
              </a:ext>
            </a:extLst>
          </p:cNvPr>
          <p:cNvGrpSpPr/>
          <p:nvPr/>
        </p:nvGrpSpPr>
        <p:grpSpPr>
          <a:xfrm>
            <a:off x="1856482" y="374869"/>
            <a:ext cx="2411425" cy="2968480"/>
            <a:chOff x="1856482" y="374869"/>
            <a:chExt cx="2411425" cy="2968480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xmlns="" id="{15AD1167-8B23-47C5-8F62-E0B64D877F09}"/>
                </a:ext>
              </a:extLst>
            </p:cNvPr>
            <p:cNvGrpSpPr/>
            <p:nvPr/>
          </p:nvGrpSpPr>
          <p:grpSpPr>
            <a:xfrm>
              <a:off x="1970803" y="374869"/>
              <a:ext cx="2297104" cy="2968480"/>
              <a:chOff x="1111949" y="181699"/>
              <a:chExt cx="2297104" cy="2968480"/>
            </a:xfrm>
          </p:grpSpPr>
          <p:pic>
            <p:nvPicPr>
              <p:cNvPr id="1026" name="Picture 2" descr="download logos app store google play svg eps png psd ai vector color free #download #logo #svg #eps #png #psd #ai #vector #color #free #art #vectors #vectorart #icon #logos #icons #socialmedia #photoshop #illustrator #symbol #design #web #app #store #google #play">
                <a:extLst>
                  <a:ext uri="{FF2B5EF4-FFF2-40B4-BE49-F238E27FC236}">
                    <a16:creationId xmlns:a16="http://schemas.microsoft.com/office/drawing/2014/main" xmlns="" id="{D003C423-3085-4555-87AA-6AEF3B688E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1360" y="181699"/>
                <a:ext cx="2218281" cy="137256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Google Shape;291;p31">
                <a:extLst>
                  <a:ext uri="{FF2B5EF4-FFF2-40B4-BE49-F238E27FC236}">
                    <a16:creationId xmlns:a16="http://schemas.microsoft.com/office/drawing/2014/main" xmlns="" id="{A73BDB8F-5B37-45FC-A437-BAC4066C2B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1949" y="1796409"/>
                <a:ext cx="2297104" cy="1353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9pPr>
              </a:lstStyle>
              <a:p>
                <a:r>
                  <a:rPr lang="vi-VN" sz="1600" b="0" dirty="0">
                    <a:solidFill>
                      <a:srgbClr val="999999"/>
                    </a:solidFill>
                    <a:latin typeface="+mn-lt"/>
                    <a:cs typeface="Times New Roman" panose="02020603050405020304" pitchFamily="18" charset="0"/>
                  </a:rPr>
                  <a:t>Truy cập</a:t>
                </a:r>
                <a:r>
                  <a:rPr lang="vi-VN" sz="1600" b="0" dirty="0">
                    <a:solidFill>
                      <a:srgbClr val="3F51B5"/>
                    </a:solidFill>
                    <a:latin typeface="+mn-lt"/>
                    <a:cs typeface="Times New Roman" panose="02020603050405020304" pitchFamily="18" charset="0"/>
                  </a:rPr>
                  <a:t> App Store </a:t>
                </a:r>
                <a:r>
                  <a:rPr lang="vi-VN" sz="1600" b="0" dirty="0">
                    <a:solidFill>
                      <a:srgbClr val="999999"/>
                    </a:solidFill>
                    <a:latin typeface="+mn-lt"/>
                    <a:cs typeface="Times New Roman" panose="02020603050405020304" pitchFamily="18" charset="0"/>
                  </a:rPr>
                  <a:t>hoặc</a:t>
                </a:r>
                <a:r>
                  <a:rPr lang="vi-VN" sz="1600" b="0" dirty="0">
                    <a:solidFill>
                      <a:srgbClr val="3F51B5"/>
                    </a:solidFill>
                    <a:latin typeface="+mn-lt"/>
                    <a:cs typeface="Times New Roman" panose="02020603050405020304" pitchFamily="18" charset="0"/>
                  </a:rPr>
                  <a:t> Google Play, </a:t>
                </a:r>
                <a:r>
                  <a:rPr lang="vi-VN" sz="1600" b="0" dirty="0">
                    <a:solidFill>
                      <a:srgbClr val="999999"/>
                    </a:solidFill>
                    <a:latin typeface="+mn-lt"/>
                    <a:cs typeface="Times New Roman" panose="02020603050405020304" pitchFamily="18" charset="0"/>
                  </a:rPr>
                  <a:t>tìm từ khóa</a:t>
                </a:r>
                <a:r>
                  <a:rPr lang="vi-VN" sz="1600" b="0" dirty="0">
                    <a:solidFill>
                      <a:srgbClr val="3F51B5"/>
                    </a:solidFill>
                    <a:latin typeface="+mn-lt"/>
                    <a:cs typeface="Times New Roman" panose="02020603050405020304" pitchFamily="18" charset="0"/>
                  </a:rPr>
                  <a:t> “eNetViet” </a:t>
                </a:r>
                <a:r>
                  <a:rPr lang="vi-VN" sz="1600" b="0" dirty="0">
                    <a:solidFill>
                      <a:srgbClr val="999999"/>
                    </a:solidFill>
                    <a:latin typeface="+mn-lt"/>
                    <a:cs typeface="Times New Roman" panose="02020603050405020304" pitchFamily="18" charset="0"/>
                  </a:rPr>
                  <a:t>để cài đặt.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D9F6925-EEE3-455A-9D36-C75063D129BA}"/>
                </a:ext>
              </a:extLst>
            </p:cNvPr>
            <p:cNvSpPr/>
            <p:nvPr/>
          </p:nvSpPr>
          <p:spPr>
            <a:xfrm>
              <a:off x="1856482" y="1875258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ontserrat" panose="020B0604020202020204" charset="0"/>
                </a:rPr>
                <a:t>2</a:t>
              </a:r>
              <a:endParaRPr lang="vi-VN" b="1" dirty="0">
                <a:latin typeface="Montserrat" panose="020B0604020202020204" charset="0"/>
              </a:endParaRP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xmlns="" id="{708EF502-F792-4130-8BD3-69885BE48EE0}"/>
              </a:ext>
            </a:extLst>
          </p:cNvPr>
          <p:cNvGrpSpPr/>
          <p:nvPr/>
        </p:nvGrpSpPr>
        <p:grpSpPr>
          <a:xfrm>
            <a:off x="4876094" y="243296"/>
            <a:ext cx="3929652" cy="4430166"/>
            <a:chOff x="4876094" y="243296"/>
            <a:chExt cx="3929652" cy="4430166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xmlns="" id="{75AF21CE-F9CE-4D4B-B3D1-BEF49921A3E8}"/>
                </a:ext>
              </a:extLst>
            </p:cNvPr>
            <p:cNvGrpSpPr/>
            <p:nvPr/>
          </p:nvGrpSpPr>
          <p:grpSpPr>
            <a:xfrm>
              <a:off x="4876094" y="374869"/>
              <a:ext cx="3929652" cy="4298593"/>
              <a:chOff x="4391635" y="374869"/>
              <a:chExt cx="3929652" cy="4298593"/>
            </a:xfrm>
          </p:grpSpPr>
          <p:sp>
            <p:nvSpPr>
              <p:cNvPr id="14" name="Google Shape;291;p31">
                <a:extLst>
                  <a:ext uri="{FF2B5EF4-FFF2-40B4-BE49-F238E27FC236}">
                    <a16:creationId xmlns:a16="http://schemas.microsoft.com/office/drawing/2014/main" xmlns="" id="{1D6838F3-7FFD-4AF0-832C-3233FA2AAF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5916" y="374869"/>
                <a:ext cx="3216211" cy="461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9pPr>
              </a:lstStyle>
              <a:p>
                <a:pPr algn="ctr"/>
                <a:r>
                  <a:rPr lang="vi-VN" sz="1600" dirty="0">
                    <a:solidFill>
                      <a:srgbClr val="999999"/>
                    </a:solidFill>
                    <a:latin typeface="+mn-lt"/>
                    <a:cs typeface="Times New Roman" panose="02020603050405020304" pitchFamily="18" charset="0"/>
                  </a:rPr>
                  <a:t>SCAN </a:t>
                </a:r>
                <a:r>
                  <a:rPr lang="vi-VN" sz="1600" dirty="0">
                    <a:solidFill>
                      <a:srgbClr val="3F51B5"/>
                    </a:solidFill>
                    <a:latin typeface="+mn-lt"/>
                    <a:cs typeface="Times New Roman" panose="02020603050405020304" pitchFamily="18" charset="0"/>
                  </a:rPr>
                  <a:t>QR CODE </a:t>
                </a:r>
                <a:r>
                  <a:rPr lang="vi-VN" sz="1600" dirty="0">
                    <a:solidFill>
                      <a:srgbClr val="999999"/>
                    </a:solidFill>
                    <a:latin typeface="+mn-lt"/>
                    <a:cs typeface="Times New Roman" panose="02020603050405020304" pitchFamily="18" charset="0"/>
                  </a:rPr>
                  <a:t>ĐỂ CÀI ĐẶT</a:t>
                </a:r>
              </a:p>
            </p:txBody>
          </p:sp>
          <p:pic>
            <p:nvPicPr>
              <p:cNvPr id="1028" name="Picture 4" descr="https://enetviet.com/images/popup/QR-Code2.png">
                <a:extLst>
                  <a:ext uri="{FF2B5EF4-FFF2-40B4-BE49-F238E27FC236}">
                    <a16:creationId xmlns:a16="http://schemas.microsoft.com/office/drawing/2014/main" xmlns="" id="{4FB875BF-06DB-41A0-B0DC-491A7CB650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8348"/>
              <a:stretch/>
            </p:blipFill>
            <p:spPr bwMode="auto">
              <a:xfrm>
                <a:off x="4391635" y="664464"/>
                <a:ext cx="3929652" cy="400899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53AE4B6-6F0A-49C8-9EE7-91732076E9E0}"/>
                </a:ext>
              </a:extLst>
            </p:cNvPr>
            <p:cNvSpPr/>
            <p:nvPr/>
          </p:nvSpPr>
          <p:spPr>
            <a:xfrm>
              <a:off x="5036054" y="243296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ontserrat" panose="020B0604020202020204" charset="0"/>
                </a:rPr>
                <a:t>1</a:t>
              </a:r>
              <a:endParaRPr lang="vi-VN" b="1" dirty="0">
                <a:latin typeface="Montserrat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905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91;p31">
            <a:extLst>
              <a:ext uri="{FF2B5EF4-FFF2-40B4-BE49-F238E27FC236}">
                <a16:creationId xmlns:a16="http://schemas.microsoft.com/office/drawing/2014/main" xmlns="" id="{465F6204-0FAD-494F-ABAC-2A4CFF8E8C66}"/>
              </a:ext>
            </a:extLst>
          </p:cNvPr>
          <p:cNvSpPr txBox="1">
            <a:spLocks/>
          </p:cNvSpPr>
          <p:nvPr/>
        </p:nvSpPr>
        <p:spPr>
          <a:xfrm>
            <a:off x="135032" y="3320483"/>
            <a:ext cx="1878772" cy="89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 sz="1600" dirty="0">
                <a:solidFill>
                  <a:srgbClr val="F44336"/>
                </a:solidFill>
                <a:latin typeface="+mn-lt"/>
              </a:rPr>
              <a:t>3. </a:t>
            </a:r>
            <a:r>
              <a:rPr lang="vi-V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Sau khi đăng nhập,</a:t>
            </a:r>
            <a:r>
              <a:rPr lang="vi-VN" sz="16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vi-VN" sz="1600" dirty="0">
                <a:solidFill>
                  <a:srgbClr val="F44336"/>
                </a:solidFill>
                <a:latin typeface="+mn-lt"/>
              </a:rPr>
              <a:t>chọn vai trò</a:t>
            </a:r>
            <a:r>
              <a:rPr lang="vi-VN" sz="1600" dirty="0">
                <a:solidFill>
                  <a:srgbClr val="999999"/>
                </a:solidFill>
                <a:latin typeface="+mn-lt"/>
              </a:rPr>
              <a:t> </a:t>
            </a:r>
            <a:r>
              <a:rPr lang="vi-V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phù hợp.</a:t>
            </a:r>
          </a:p>
        </p:txBody>
      </p:sp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135032" y="4657800"/>
            <a:ext cx="2324715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999999"/>
                </a:solidFill>
                <a:latin typeface="+mn-lt"/>
              </a:rPr>
              <a:t>Cách thức 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ĐĂNG NHẬP</a:t>
            </a:r>
            <a:endParaRPr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3" name="Google Shape;301;p31"/>
          <p:cNvGrpSpPr/>
          <p:nvPr/>
        </p:nvGrpSpPr>
        <p:grpSpPr>
          <a:xfrm>
            <a:off x="2173032" y="4701539"/>
            <a:ext cx="286715" cy="326787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46" name="Google Shape;291;p31">
            <a:extLst>
              <a:ext uri="{FF2B5EF4-FFF2-40B4-BE49-F238E27FC236}">
                <a16:creationId xmlns:a16="http://schemas.microsoft.com/office/drawing/2014/main" xmlns="" id="{5F7B0A73-BFB2-400F-8001-EF1D191125C8}"/>
              </a:ext>
            </a:extLst>
          </p:cNvPr>
          <p:cNvSpPr txBox="1">
            <a:spLocks/>
          </p:cNvSpPr>
          <p:nvPr/>
        </p:nvSpPr>
        <p:spPr>
          <a:xfrm>
            <a:off x="135032" y="238537"/>
            <a:ext cx="1831590" cy="1222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 sz="1600" dirty="0">
                <a:solidFill>
                  <a:srgbClr val="F44336"/>
                </a:solidFill>
                <a:latin typeface="+mn-lt"/>
              </a:rPr>
              <a:t>1. </a:t>
            </a:r>
            <a:r>
              <a:rPr lang="vi-VN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Chọn </a:t>
            </a:r>
            <a:r>
              <a:rPr lang="en-US" sz="1600">
                <a:solidFill>
                  <a:srgbClr val="F44336"/>
                </a:solidFill>
                <a:latin typeface="+mn-lt"/>
              </a:rPr>
              <a:t>Q</a:t>
            </a:r>
            <a:r>
              <a:rPr lang="vi-VN" sz="1600" smtClean="0">
                <a:solidFill>
                  <a:srgbClr val="F44336"/>
                </a:solidFill>
                <a:latin typeface="+mn-lt"/>
              </a:rPr>
              <a:t>uên</a:t>
            </a:r>
            <a:r>
              <a:rPr lang="en-US" sz="1600" smtClean="0">
                <a:solidFill>
                  <a:srgbClr val="F44336"/>
                </a:solidFill>
                <a:latin typeface="+mn-lt"/>
              </a:rPr>
              <a:t>/Lấy</a:t>
            </a:r>
            <a:r>
              <a:rPr lang="vi-VN" sz="1600" smtClean="0">
                <a:solidFill>
                  <a:srgbClr val="F44336"/>
                </a:solidFill>
                <a:latin typeface="+mn-lt"/>
              </a:rPr>
              <a:t> </a:t>
            </a:r>
            <a:r>
              <a:rPr lang="vi-VN" sz="1600" dirty="0">
                <a:solidFill>
                  <a:srgbClr val="F44336"/>
                </a:solidFill>
                <a:latin typeface="+mn-lt"/>
              </a:rPr>
              <a:t>mật khẩu </a:t>
            </a:r>
            <a:r>
              <a:rPr lang="vi-V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để lấy mật khẩu qua SMS. </a:t>
            </a:r>
          </a:p>
        </p:txBody>
      </p:sp>
      <p:sp>
        <p:nvSpPr>
          <p:cNvPr id="45" name="Google Shape;291;p31">
            <a:extLst>
              <a:ext uri="{FF2B5EF4-FFF2-40B4-BE49-F238E27FC236}">
                <a16:creationId xmlns:a16="http://schemas.microsoft.com/office/drawing/2014/main" xmlns="" id="{5259E93C-51AD-421F-B6C7-1B5AD04D29B8}"/>
              </a:ext>
            </a:extLst>
          </p:cNvPr>
          <p:cNvSpPr txBox="1">
            <a:spLocks/>
          </p:cNvSpPr>
          <p:nvPr/>
        </p:nvSpPr>
        <p:spPr>
          <a:xfrm>
            <a:off x="135033" y="1619757"/>
            <a:ext cx="1791984" cy="1621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 sz="1600" dirty="0">
                <a:solidFill>
                  <a:srgbClr val="F44336"/>
                </a:solidFill>
                <a:latin typeface="+mn-lt"/>
              </a:rPr>
              <a:t>2. </a:t>
            </a:r>
            <a:r>
              <a:rPr lang="vi-V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Nhập số điện thoại của mình  (có trong </a:t>
            </a:r>
            <a:r>
              <a:rPr lang="vi-VN" sz="1600" dirty="0">
                <a:solidFill>
                  <a:srgbClr val="FF0000"/>
                </a:solidFill>
                <a:latin typeface="+mn-lt"/>
              </a:rPr>
              <a:t>danh bạ điện tử của Ngành</a:t>
            </a:r>
            <a:r>
              <a:rPr lang="vi-VN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r>
              <a:rPr lang="vi-VN" sz="16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vi-VN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để lấy mật khẩu.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2381" y="60253"/>
            <a:ext cx="2234115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6584" y="60253"/>
            <a:ext cx="2234115" cy="457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8682" y="99753"/>
            <a:ext cx="2210752" cy="451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ctrTitle" idx="4294967295"/>
          </p:nvPr>
        </p:nvSpPr>
        <p:spPr>
          <a:xfrm>
            <a:off x="685800" y="1964350"/>
            <a:ext cx="59241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rgbClr val="FF5722"/>
                </a:solidFill>
                <a:latin typeface="+mn-lt"/>
              </a:rPr>
              <a:t>CHÂN THÀNH CẢM ƠN!</a:t>
            </a:r>
            <a:endParaRPr sz="3600" dirty="0">
              <a:solidFill>
                <a:srgbClr val="FF5722"/>
              </a:solidFill>
              <a:latin typeface="+mn-lt"/>
            </a:endParaRPr>
          </a:p>
        </p:txBody>
      </p:sp>
      <p:sp>
        <p:nvSpPr>
          <p:cNvPr id="387" name="Google Shape;387;p3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9C47640-9630-4560-AFB2-2C3024903E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 dirty="0"/>
          </a:p>
        </p:txBody>
      </p:sp>
      <p:sp>
        <p:nvSpPr>
          <p:cNvPr id="4" name="Google Shape;211;p26">
            <a:extLst>
              <a:ext uri="{FF2B5EF4-FFF2-40B4-BE49-F238E27FC236}">
                <a16:creationId xmlns:a16="http://schemas.microsoft.com/office/drawing/2014/main" xmlns="" id="{8DF7ADAF-F73B-4252-A007-2111ADB4E8C2}"/>
              </a:ext>
            </a:extLst>
          </p:cNvPr>
          <p:cNvSpPr txBox="1">
            <a:spLocks/>
          </p:cNvSpPr>
          <p:nvPr/>
        </p:nvSpPr>
        <p:spPr>
          <a:xfrm>
            <a:off x="267308" y="4206428"/>
            <a:ext cx="1833095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QUY TRÌNH </a:t>
            </a:r>
            <a:r>
              <a:rPr lang="vi-VN" sz="3200" dirty="0">
                <a:solidFill>
                  <a:srgbClr val="3F51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HÀNH TÁC NGHIỆP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10CB967E-927D-4A73-ADCF-6369962FE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99707573"/>
              </p:ext>
            </p:extLst>
          </p:nvPr>
        </p:nvGraphicFramePr>
        <p:xfrm>
          <a:off x="1984025" y="591874"/>
          <a:ext cx="7666623" cy="417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oogle Shape;447;p41">
            <a:extLst>
              <a:ext uri="{FF2B5EF4-FFF2-40B4-BE49-F238E27FC236}">
                <a16:creationId xmlns:a16="http://schemas.microsoft.com/office/drawing/2014/main" xmlns="" id="{8BF7B98F-1264-4CB3-BC67-746750C59FAF}"/>
              </a:ext>
            </a:extLst>
          </p:cNvPr>
          <p:cNvGrpSpPr/>
          <p:nvPr/>
        </p:nvGrpSpPr>
        <p:grpSpPr>
          <a:xfrm>
            <a:off x="358516" y="587829"/>
            <a:ext cx="786629" cy="896572"/>
            <a:chOff x="4630125" y="278900"/>
            <a:chExt cx="400675" cy="456675"/>
          </a:xfrm>
        </p:grpSpPr>
        <p:sp>
          <p:nvSpPr>
            <p:cNvPr id="30" name="Google Shape;448;p41">
              <a:extLst>
                <a:ext uri="{FF2B5EF4-FFF2-40B4-BE49-F238E27FC236}">
                  <a16:creationId xmlns:a16="http://schemas.microsoft.com/office/drawing/2014/main" xmlns="" id="{37DD7D57-14A9-4130-AC3B-255A011CD699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3F51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9;p41">
              <a:extLst>
                <a:ext uri="{FF2B5EF4-FFF2-40B4-BE49-F238E27FC236}">
                  <a16:creationId xmlns:a16="http://schemas.microsoft.com/office/drawing/2014/main" xmlns="" id="{FAB994E9-E9A9-45CE-BA8E-C2A4082099C4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3F51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0;p41">
              <a:extLst>
                <a:ext uri="{FF2B5EF4-FFF2-40B4-BE49-F238E27FC236}">
                  <a16:creationId xmlns:a16="http://schemas.microsoft.com/office/drawing/2014/main" xmlns="" id="{E08B783B-3716-4A9E-B0D1-2094506CE531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9050" cap="rnd" cmpd="sng">
              <a:solidFill>
                <a:srgbClr val="3F51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1;p41">
              <a:extLst>
                <a:ext uri="{FF2B5EF4-FFF2-40B4-BE49-F238E27FC236}">
                  <a16:creationId xmlns:a16="http://schemas.microsoft.com/office/drawing/2014/main" xmlns="" id="{4EA20D64-C0D1-4023-A27F-F1B9DAF789DE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3F51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15096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E578DA4-6554-4DF4-81B9-7FF53FD3D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>
                                            <p:graphicEl>
                                              <a:dgm id="{FE578DA4-6554-4DF4-81B9-7FF53FD3D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>
                                            <p:graphicEl>
                                              <a:dgm id="{FE578DA4-6554-4DF4-81B9-7FF53FD3D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>
                                            <p:graphicEl>
                                              <a:dgm id="{FE578DA4-6554-4DF4-81B9-7FF53FD3D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6C0225F-7406-4A52-8D85-14D95D6DA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>
                                            <p:graphicEl>
                                              <a:dgm id="{46C0225F-7406-4A52-8D85-14D95D6DA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>
                                            <p:graphicEl>
                                              <a:dgm id="{46C0225F-7406-4A52-8D85-14D95D6DA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>
                                            <p:graphicEl>
                                              <a:dgm id="{46C0225F-7406-4A52-8D85-14D95D6DA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18AA01C-6C52-400F-90CA-3961AF4D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>
                                            <p:graphicEl>
                                              <a:dgm id="{F18AA01C-6C52-400F-90CA-3961AF4DD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>
                                            <p:graphicEl>
                                              <a:dgm id="{F18AA01C-6C52-400F-90CA-3961AF4D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>
                                            <p:graphicEl>
                                              <a:dgm id="{F18AA01C-6C52-400F-90CA-3961AF4D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77A5828-DA1D-4F8B-98A7-3FFB4A1A1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>
                                            <p:graphicEl>
                                              <a:dgm id="{877A5828-DA1D-4F8B-98A7-3FFB4A1A1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>
                                            <p:graphicEl>
                                              <a:dgm id="{877A5828-DA1D-4F8B-98A7-3FFB4A1A1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>
                                            <p:graphicEl>
                                              <a:dgm id="{877A5828-DA1D-4F8B-98A7-3FFB4A1A1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6136981-C03E-4C4E-8F7B-5C8219619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>
                                            <p:graphicEl>
                                              <a:dgm id="{B6136981-C03E-4C4E-8F7B-5C8219619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>
                                            <p:graphicEl>
                                              <a:dgm id="{B6136981-C03E-4C4E-8F7B-5C8219619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>
                                            <p:graphicEl>
                                              <a:dgm id="{B6136981-C03E-4C4E-8F7B-5C8219619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051B7B8-001A-4417-AA40-618D31B3C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>
                                            <p:graphicEl>
                                              <a:dgm id="{7051B7B8-001A-4417-AA40-618D31B3C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>
                                            <p:graphicEl>
                                              <a:dgm id="{7051B7B8-001A-4417-AA40-618D31B3C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>
                                            <p:graphicEl>
                                              <a:dgm id="{7051B7B8-001A-4417-AA40-618D31B3C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F797F87-297D-49D6-931A-47EE0BADF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>
                                            <p:graphicEl>
                                              <a:dgm id="{FF797F87-297D-49D6-931A-47EE0BADF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>
                                            <p:graphicEl>
                                              <a:dgm id="{FF797F87-297D-49D6-931A-47EE0BADF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>
                                            <p:graphicEl>
                                              <a:dgm id="{FF797F87-297D-49D6-931A-47EE0BADF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47488E1-D9E3-41FE-8E0F-C46C7211F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7">
                                            <p:graphicEl>
                                              <a:dgm id="{947488E1-D9E3-41FE-8E0F-C46C7211F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>
                                            <p:graphicEl>
                                              <a:dgm id="{947488E1-D9E3-41FE-8E0F-C46C7211F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>
                                            <p:graphicEl>
                                              <a:dgm id="{947488E1-D9E3-41FE-8E0F-C46C7211F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F7C5A6B-7457-48CD-97BE-BF1445B65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>
                                            <p:graphicEl>
                                              <a:dgm id="{7F7C5A6B-7457-48CD-97BE-BF1445B65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>
                                            <p:graphicEl>
                                              <a:dgm id="{7F7C5A6B-7457-48CD-97BE-BF1445B65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>
                                            <p:graphicEl>
                                              <a:dgm id="{7F7C5A6B-7457-48CD-97BE-BF1445B65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A05646-250A-4686-94A1-25E52F45B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7">
                                            <p:graphicEl>
                                              <a:dgm id="{EBA05646-250A-4686-94A1-25E52F45B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>
                                            <p:graphicEl>
                                              <a:dgm id="{EBA05646-250A-4686-94A1-25E52F45B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>
                                            <p:graphicEl>
                                              <a:dgm id="{EBA05646-250A-4686-94A1-25E52F45B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72A7539-3CA5-4B26-B911-9236160D0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>
                                            <p:graphicEl>
                                              <a:dgm id="{072A7539-3CA5-4B26-B911-9236160D0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7">
                                            <p:graphicEl>
                                              <a:dgm id="{072A7539-3CA5-4B26-B911-9236160D0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7">
                                            <p:graphicEl>
                                              <a:dgm id="{072A7539-3CA5-4B26-B911-9236160D0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F13412E-58A6-48E8-80DD-8C16C8901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>
                                            <p:graphicEl>
                                              <a:dgm id="{DF13412E-58A6-48E8-80DD-8C16C8901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>
                                            <p:graphicEl>
                                              <a:dgm id="{DF13412E-58A6-48E8-80DD-8C16C8901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7">
                                            <p:graphicEl>
                                              <a:dgm id="{DF13412E-58A6-48E8-80DD-8C16C8901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D6C240E-626E-4816-911F-0F0E07538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7">
                                            <p:graphicEl>
                                              <a:dgm id="{6D6C240E-626E-4816-911F-0F0E07538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>
                                            <p:graphicEl>
                                              <a:dgm id="{6D6C240E-626E-4816-911F-0F0E07538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7">
                                            <p:graphicEl>
                                              <a:dgm id="{6D6C240E-626E-4816-911F-0F0E07538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51B5"/>
            </a:gs>
            <a:gs pos="48000">
              <a:srgbClr val="0070C0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84589F0-BB87-4F5B-894F-6FD384679F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4" name="Google Shape;291;p31">
            <a:extLst>
              <a:ext uri="{FF2B5EF4-FFF2-40B4-BE49-F238E27FC236}">
                <a16:creationId xmlns:a16="http://schemas.microsoft.com/office/drawing/2014/main" xmlns="" id="{AB52333A-283B-44B1-B07A-BF7D09A6A7EA}"/>
              </a:ext>
            </a:extLst>
          </p:cNvPr>
          <p:cNvSpPr txBox="1">
            <a:spLocks/>
          </p:cNvSpPr>
          <p:nvPr/>
        </p:nvSpPr>
        <p:spPr>
          <a:xfrm>
            <a:off x="135032" y="4657800"/>
            <a:ext cx="2324715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 dirty="0">
                <a:solidFill>
                  <a:srgbClr val="999999"/>
                </a:solidFill>
                <a:latin typeface="+mn-lt"/>
              </a:rPr>
              <a:t>Màn hình </a:t>
            </a:r>
            <a:r>
              <a:rPr lang="vi-VN" dirty="0">
                <a:solidFill>
                  <a:srgbClr val="3F51B5"/>
                </a:solidFill>
                <a:latin typeface="+mn-lt"/>
              </a:rPr>
              <a:t>TRANG CHỦ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2EA727A-1100-4210-91CB-104BF807EE91}"/>
              </a:ext>
            </a:extLst>
          </p:cNvPr>
          <p:cNvGrpSpPr/>
          <p:nvPr/>
        </p:nvGrpSpPr>
        <p:grpSpPr>
          <a:xfrm>
            <a:off x="3009235" y="-854247"/>
            <a:ext cx="3211088" cy="6780769"/>
            <a:chOff x="3009235" y="-854247"/>
            <a:chExt cx="3211088" cy="678076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70A32902-75FF-4684-A16C-93C9376A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6779" y="107315"/>
              <a:ext cx="2721600" cy="4866906"/>
            </a:xfrm>
            <a:prstGeom prst="rect">
              <a:avLst/>
            </a:prstGeom>
          </p:spPr>
        </p:pic>
        <p:sp>
          <p:nvSpPr>
            <p:cNvPr id="8" name="Google Shape;347;p35">
              <a:extLst>
                <a:ext uri="{FF2B5EF4-FFF2-40B4-BE49-F238E27FC236}">
                  <a16:creationId xmlns:a16="http://schemas.microsoft.com/office/drawing/2014/main" xmlns="" id="{C395AF0B-5FE9-4304-8FE8-B29486AC68E8}"/>
                </a:ext>
              </a:extLst>
            </p:cNvPr>
            <p:cNvSpPr/>
            <p:nvPr/>
          </p:nvSpPr>
          <p:spPr>
            <a:xfrm>
              <a:off x="3009235" y="-854247"/>
              <a:ext cx="3211088" cy="6780769"/>
            </a:xfrm>
            <a:custGeom>
              <a:avLst/>
              <a:gdLst/>
              <a:ahLst/>
              <a:cxnLst/>
              <a:rect l="l" t="t" r="r" b="b"/>
              <a:pathLst>
                <a:path w="25999" h="54713" extrusionOk="0">
                  <a:moveTo>
                    <a:pt x="12966" y="2173"/>
                  </a:moveTo>
                  <a:lnTo>
                    <a:pt x="13169" y="2240"/>
                  </a:lnTo>
                  <a:lnTo>
                    <a:pt x="13373" y="2308"/>
                  </a:lnTo>
                  <a:lnTo>
                    <a:pt x="13441" y="2512"/>
                  </a:lnTo>
                  <a:lnTo>
                    <a:pt x="13509" y="2716"/>
                  </a:lnTo>
                  <a:lnTo>
                    <a:pt x="13441" y="2919"/>
                  </a:lnTo>
                  <a:lnTo>
                    <a:pt x="13373" y="3123"/>
                  </a:lnTo>
                  <a:lnTo>
                    <a:pt x="13169" y="3191"/>
                  </a:lnTo>
                  <a:lnTo>
                    <a:pt x="12966" y="3259"/>
                  </a:lnTo>
                  <a:lnTo>
                    <a:pt x="12762" y="3191"/>
                  </a:lnTo>
                  <a:lnTo>
                    <a:pt x="12626" y="3123"/>
                  </a:lnTo>
                  <a:lnTo>
                    <a:pt x="12491" y="2919"/>
                  </a:lnTo>
                  <a:lnTo>
                    <a:pt x="12423" y="2716"/>
                  </a:lnTo>
                  <a:lnTo>
                    <a:pt x="12491" y="2512"/>
                  </a:lnTo>
                  <a:lnTo>
                    <a:pt x="12626" y="2308"/>
                  </a:lnTo>
                  <a:lnTo>
                    <a:pt x="12762" y="2240"/>
                  </a:lnTo>
                  <a:lnTo>
                    <a:pt x="12966" y="2173"/>
                  </a:lnTo>
                  <a:close/>
                  <a:moveTo>
                    <a:pt x="14934" y="4480"/>
                  </a:moveTo>
                  <a:lnTo>
                    <a:pt x="15002" y="4548"/>
                  </a:lnTo>
                  <a:lnTo>
                    <a:pt x="15070" y="4684"/>
                  </a:lnTo>
                  <a:lnTo>
                    <a:pt x="15138" y="4752"/>
                  </a:lnTo>
                  <a:lnTo>
                    <a:pt x="15070" y="4888"/>
                  </a:lnTo>
                  <a:lnTo>
                    <a:pt x="15002" y="5024"/>
                  </a:lnTo>
                  <a:lnTo>
                    <a:pt x="14934" y="5024"/>
                  </a:lnTo>
                  <a:lnTo>
                    <a:pt x="14799" y="5091"/>
                  </a:lnTo>
                  <a:lnTo>
                    <a:pt x="11065" y="5091"/>
                  </a:lnTo>
                  <a:lnTo>
                    <a:pt x="10929" y="5024"/>
                  </a:lnTo>
                  <a:lnTo>
                    <a:pt x="10861" y="5024"/>
                  </a:lnTo>
                  <a:lnTo>
                    <a:pt x="10794" y="4888"/>
                  </a:lnTo>
                  <a:lnTo>
                    <a:pt x="10726" y="4752"/>
                  </a:lnTo>
                  <a:lnTo>
                    <a:pt x="10794" y="4684"/>
                  </a:lnTo>
                  <a:lnTo>
                    <a:pt x="10861" y="4548"/>
                  </a:lnTo>
                  <a:lnTo>
                    <a:pt x="10929" y="4480"/>
                  </a:lnTo>
                  <a:close/>
                  <a:moveTo>
                    <a:pt x="23963" y="7807"/>
                  </a:moveTo>
                  <a:lnTo>
                    <a:pt x="23963" y="7875"/>
                  </a:lnTo>
                  <a:lnTo>
                    <a:pt x="23963" y="46771"/>
                  </a:lnTo>
                  <a:lnTo>
                    <a:pt x="23963" y="46838"/>
                  </a:lnTo>
                  <a:lnTo>
                    <a:pt x="1969" y="46838"/>
                  </a:lnTo>
                  <a:lnTo>
                    <a:pt x="1969" y="46771"/>
                  </a:lnTo>
                  <a:lnTo>
                    <a:pt x="1969" y="7875"/>
                  </a:lnTo>
                  <a:lnTo>
                    <a:pt x="1969" y="7807"/>
                  </a:lnTo>
                  <a:close/>
                  <a:moveTo>
                    <a:pt x="12558" y="48536"/>
                  </a:moveTo>
                  <a:lnTo>
                    <a:pt x="12151" y="48671"/>
                  </a:lnTo>
                  <a:lnTo>
                    <a:pt x="11812" y="48875"/>
                  </a:lnTo>
                  <a:lnTo>
                    <a:pt x="11472" y="49146"/>
                  </a:lnTo>
                  <a:lnTo>
                    <a:pt x="11269" y="49418"/>
                  </a:lnTo>
                  <a:lnTo>
                    <a:pt x="11065" y="49825"/>
                  </a:lnTo>
                  <a:lnTo>
                    <a:pt x="10929" y="50165"/>
                  </a:lnTo>
                  <a:lnTo>
                    <a:pt x="10861" y="50640"/>
                  </a:lnTo>
                  <a:lnTo>
                    <a:pt x="10929" y="51047"/>
                  </a:lnTo>
                  <a:lnTo>
                    <a:pt x="11065" y="51454"/>
                  </a:lnTo>
                  <a:lnTo>
                    <a:pt x="11269" y="51794"/>
                  </a:lnTo>
                  <a:lnTo>
                    <a:pt x="11472" y="52065"/>
                  </a:lnTo>
                  <a:lnTo>
                    <a:pt x="11812" y="52337"/>
                  </a:lnTo>
                  <a:lnTo>
                    <a:pt x="12151" y="52541"/>
                  </a:lnTo>
                  <a:lnTo>
                    <a:pt x="12558" y="52676"/>
                  </a:lnTo>
                  <a:lnTo>
                    <a:pt x="12966" y="52744"/>
                  </a:lnTo>
                  <a:lnTo>
                    <a:pt x="13373" y="52676"/>
                  </a:lnTo>
                  <a:lnTo>
                    <a:pt x="13780" y="52541"/>
                  </a:lnTo>
                  <a:lnTo>
                    <a:pt x="14120" y="52337"/>
                  </a:lnTo>
                  <a:lnTo>
                    <a:pt x="14459" y="52065"/>
                  </a:lnTo>
                  <a:lnTo>
                    <a:pt x="14731" y="51794"/>
                  </a:lnTo>
                  <a:lnTo>
                    <a:pt x="14934" y="51454"/>
                  </a:lnTo>
                  <a:lnTo>
                    <a:pt x="15002" y="51047"/>
                  </a:lnTo>
                  <a:lnTo>
                    <a:pt x="15070" y="50640"/>
                  </a:lnTo>
                  <a:lnTo>
                    <a:pt x="15002" y="50165"/>
                  </a:lnTo>
                  <a:lnTo>
                    <a:pt x="14934" y="49825"/>
                  </a:lnTo>
                  <a:lnTo>
                    <a:pt x="14731" y="49418"/>
                  </a:lnTo>
                  <a:lnTo>
                    <a:pt x="14459" y="49146"/>
                  </a:lnTo>
                  <a:lnTo>
                    <a:pt x="14120" y="48875"/>
                  </a:lnTo>
                  <a:lnTo>
                    <a:pt x="13780" y="48671"/>
                  </a:lnTo>
                  <a:lnTo>
                    <a:pt x="13373" y="48536"/>
                  </a:lnTo>
                  <a:close/>
                  <a:moveTo>
                    <a:pt x="12966" y="48332"/>
                  </a:moveTo>
                  <a:lnTo>
                    <a:pt x="13441" y="48400"/>
                  </a:lnTo>
                  <a:lnTo>
                    <a:pt x="13848" y="48536"/>
                  </a:lnTo>
                  <a:lnTo>
                    <a:pt x="14256" y="48739"/>
                  </a:lnTo>
                  <a:lnTo>
                    <a:pt x="14595" y="49011"/>
                  </a:lnTo>
                  <a:lnTo>
                    <a:pt x="14866" y="49350"/>
                  </a:lnTo>
                  <a:lnTo>
                    <a:pt x="15070" y="49757"/>
                  </a:lnTo>
                  <a:lnTo>
                    <a:pt x="15206" y="50165"/>
                  </a:lnTo>
                  <a:lnTo>
                    <a:pt x="15274" y="50640"/>
                  </a:lnTo>
                  <a:lnTo>
                    <a:pt x="15206" y="51047"/>
                  </a:lnTo>
                  <a:lnTo>
                    <a:pt x="15070" y="51522"/>
                  </a:lnTo>
                  <a:lnTo>
                    <a:pt x="14866" y="51862"/>
                  </a:lnTo>
                  <a:lnTo>
                    <a:pt x="14595" y="52201"/>
                  </a:lnTo>
                  <a:lnTo>
                    <a:pt x="14256" y="52473"/>
                  </a:lnTo>
                  <a:lnTo>
                    <a:pt x="13848" y="52676"/>
                  </a:lnTo>
                  <a:lnTo>
                    <a:pt x="13441" y="52812"/>
                  </a:lnTo>
                  <a:lnTo>
                    <a:pt x="12966" y="52880"/>
                  </a:lnTo>
                  <a:lnTo>
                    <a:pt x="12558" y="52812"/>
                  </a:lnTo>
                  <a:lnTo>
                    <a:pt x="12083" y="52676"/>
                  </a:lnTo>
                  <a:lnTo>
                    <a:pt x="11744" y="52473"/>
                  </a:lnTo>
                  <a:lnTo>
                    <a:pt x="11404" y="52201"/>
                  </a:lnTo>
                  <a:lnTo>
                    <a:pt x="11133" y="51862"/>
                  </a:lnTo>
                  <a:lnTo>
                    <a:pt x="10929" y="51522"/>
                  </a:lnTo>
                  <a:lnTo>
                    <a:pt x="10794" y="51047"/>
                  </a:lnTo>
                  <a:lnTo>
                    <a:pt x="10726" y="50640"/>
                  </a:lnTo>
                  <a:lnTo>
                    <a:pt x="10794" y="50165"/>
                  </a:lnTo>
                  <a:lnTo>
                    <a:pt x="10929" y="49757"/>
                  </a:lnTo>
                  <a:lnTo>
                    <a:pt x="11133" y="49350"/>
                  </a:lnTo>
                  <a:lnTo>
                    <a:pt x="11404" y="49011"/>
                  </a:lnTo>
                  <a:lnTo>
                    <a:pt x="11744" y="48739"/>
                  </a:lnTo>
                  <a:lnTo>
                    <a:pt x="12083" y="48536"/>
                  </a:lnTo>
                  <a:lnTo>
                    <a:pt x="12558" y="48400"/>
                  </a:lnTo>
                  <a:lnTo>
                    <a:pt x="12966" y="48332"/>
                  </a:lnTo>
                  <a:close/>
                  <a:moveTo>
                    <a:pt x="3938" y="679"/>
                  </a:moveTo>
                  <a:lnTo>
                    <a:pt x="3259" y="747"/>
                  </a:lnTo>
                  <a:lnTo>
                    <a:pt x="2648" y="951"/>
                  </a:lnTo>
                  <a:lnTo>
                    <a:pt x="2105" y="1222"/>
                  </a:lnTo>
                  <a:lnTo>
                    <a:pt x="1630" y="1629"/>
                  </a:lnTo>
                  <a:lnTo>
                    <a:pt x="1290" y="2105"/>
                  </a:lnTo>
                  <a:lnTo>
                    <a:pt x="951" y="2648"/>
                  </a:lnTo>
                  <a:lnTo>
                    <a:pt x="747" y="3259"/>
                  </a:lnTo>
                  <a:lnTo>
                    <a:pt x="747" y="3870"/>
                  </a:lnTo>
                  <a:lnTo>
                    <a:pt x="747" y="50776"/>
                  </a:lnTo>
                  <a:lnTo>
                    <a:pt x="747" y="51387"/>
                  </a:lnTo>
                  <a:lnTo>
                    <a:pt x="951" y="51997"/>
                  </a:lnTo>
                  <a:lnTo>
                    <a:pt x="1290" y="52541"/>
                  </a:lnTo>
                  <a:lnTo>
                    <a:pt x="1630" y="53016"/>
                  </a:lnTo>
                  <a:lnTo>
                    <a:pt x="2105" y="53423"/>
                  </a:lnTo>
                  <a:lnTo>
                    <a:pt x="2648" y="53695"/>
                  </a:lnTo>
                  <a:lnTo>
                    <a:pt x="3259" y="53898"/>
                  </a:lnTo>
                  <a:lnTo>
                    <a:pt x="3938" y="53966"/>
                  </a:lnTo>
                  <a:lnTo>
                    <a:pt x="22062" y="53966"/>
                  </a:lnTo>
                  <a:lnTo>
                    <a:pt x="22741" y="53898"/>
                  </a:lnTo>
                  <a:lnTo>
                    <a:pt x="23352" y="53695"/>
                  </a:lnTo>
                  <a:lnTo>
                    <a:pt x="23895" y="53423"/>
                  </a:lnTo>
                  <a:lnTo>
                    <a:pt x="24370" y="53016"/>
                  </a:lnTo>
                  <a:lnTo>
                    <a:pt x="24709" y="52541"/>
                  </a:lnTo>
                  <a:lnTo>
                    <a:pt x="25049" y="51997"/>
                  </a:lnTo>
                  <a:lnTo>
                    <a:pt x="25252" y="51387"/>
                  </a:lnTo>
                  <a:lnTo>
                    <a:pt x="25320" y="50776"/>
                  </a:lnTo>
                  <a:lnTo>
                    <a:pt x="25320" y="3870"/>
                  </a:lnTo>
                  <a:lnTo>
                    <a:pt x="25252" y="3259"/>
                  </a:lnTo>
                  <a:lnTo>
                    <a:pt x="25049" y="2648"/>
                  </a:lnTo>
                  <a:lnTo>
                    <a:pt x="24709" y="2105"/>
                  </a:lnTo>
                  <a:lnTo>
                    <a:pt x="24370" y="1629"/>
                  </a:lnTo>
                  <a:lnTo>
                    <a:pt x="23895" y="1222"/>
                  </a:lnTo>
                  <a:lnTo>
                    <a:pt x="23352" y="951"/>
                  </a:lnTo>
                  <a:lnTo>
                    <a:pt x="22741" y="747"/>
                  </a:lnTo>
                  <a:lnTo>
                    <a:pt x="22062" y="679"/>
                  </a:lnTo>
                  <a:close/>
                  <a:moveTo>
                    <a:pt x="22062" y="543"/>
                  </a:moveTo>
                  <a:lnTo>
                    <a:pt x="22741" y="611"/>
                  </a:lnTo>
                  <a:lnTo>
                    <a:pt x="23419" y="815"/>
                  </a:lnTo>
                  <a:lnTo>
                    <a:pt x="23963" y="1086"/>
                  </a:lnTo>
                  <a:lnTo>
                    <a:pt x="24438" y="1494"/>
                  </a:lnTo>
                  <a:lnTo>
                    <a:pt x="24845" y="2037"/>
                  </a:lnTo>
                  <a:lnTo>
                    <a:pt x="25184" y="2580"/>
                  </a:lnTo>
                  <a:lnTo>
                    <a:pt x="25388" y="3191"/>
                  </a:lnTo>
                  <a:lnTo>
                    <a:pt x="25456" y="3870"/>
                  </a:lnTo>
                  <a:lnTo>
                    <a:pt x="25456" y="50776"/>
                  </a:lnTo>
                  <a:lnTo>
                    <a:pt x="25388" y="51454"/>
                  </a:lnTo>
                  <a:lnTo>
                    <a:pt x="25184" y="52065"/>
                  </a:lnTo>
                  <a:lnTo>
                    <a:pt x="24845" y="52676"/>
                  </a:lnTo>
                  <a:lnTo>
                    <a:pt x="24438" y="53151"/>
                  </a:lnTo>
                  <a:lnTo>
                    <a:pt x="23963" y="53559"/>
                  </a:lnTo>
                  <a:lnTo>
                    <a:pt x="23419" y="53898"/>
                  </a:lnTo>
                  <a:lnTo>
                    <a:pt x="22741" y="54102"/>
                  </a:lnTo>
                  <a:lnTo>
                    <a:pt x="22062" y="54170"/>
                  </a:lnTo>
                  <a:lnTo>
                    <a:pt x="3938" y="54170"/>
                  </a:lnTo>
                  <a:lnTo>
                    <a:pt x="3259" y="54102"/>
                  </a:lnTo>
                  <a:lnTo>
                    <a:pt x="2580" y="53898"/>
                  </a:lnTo>
                  <a:lnTo>
                    <a:pt x="2037" y="53559"/>
                  </a:lnTo>
                  <a:lnTo>
                    <a:pt x="1562" y="53151"/>
                  </a:lnTo>
                  <a:lnTo>
                    <a:pt x="1154" y="52676"/>
                  </a:lnTo>
                  <a:lnTo>
                    <a:pt x="815" y="52065"/>
                  </a:lnTo>
                  <a:lnTo>
                    <a:pt x="611" y="51454"/>
                  </a:lnTo>
                  <a:lnTo>
                    <a:pt x="543" y="50776"/>
                  </a:lnTo>
                  <a:lnTo>
                    <a:pt x="543" y="3870"/>
                  </a:lnTo>
                  <a:lnTo>
                    <a:pt x="611" y="3191"/>
                  </a:lnTo>
                  <a:lnTo>
                    <a:pt x="815" y="2580"/>
                  </a:lnTo>
                  <a:lnTo>
                    <a:pt x="1154" y="2037"/>
                  </a:lnTo>
                  <a:lnTo>
                    <a:pt x="1562" y="1494"/>
                  </a:lnTo>
                  <a:lnTo>
                    <a:pt x="2037" y="1086"/>
                  </a:lnTo>
                  <a:lnTo>
                    <a:pt x="2580" y="815"/>
                  </a:lnTo>
                  <a:lnTo>
                    <a:pt x="3259" y="611"/>
                  </a:lnTo>
                  <a:lnTo>
                    <a:pt x="3938" y="543"/>
                  </a:lnTo>
                  <a:close/>
                  <a:moveTo>
                    <a:pt x="3938" y="0"/>
                  </a:moveTo>
                  <a:lnTo>
                    <a:pt x="3123" y="68"/>
                  </a:lnTo>
                  <a:lnTo>
                    <a:pt x="2444" y="272"/>
                  </a:lnTo>
                  <a:lnTo>
                    <a:pt x="1765" y="611"/>
                  </a:lnTo>
                  <a:lnTo>
                    <a:pt x="1154" y="1154"/>
                  </a:lnTo>
                  <a:lnTo>
                    <a:pt x="679" y="1697"/>
                  </a:lnTo>
                  <a:lnTo>
                    <a:pt x="272" y="2376"/>
                  </a:lnTo>
                  <a:lnTo>
                    <a:pt x="68" y="3123"/>
                  </a:lnTo>
                  <a:lnTo>
                    <a:pt x="0" y="3870"/>
                  </a:lnTo>
                  <a:lnTo>
                    <a:pt x="0" y="50776"/>
                  </a:lnTo>
                  <a:lnTo>
                    <a:pt x="68" y="51522"/>
                  </a:lnTo>
                  <a:lnTo>
                    <a:pt x="272" y="52269"/>
                  </a:lnTo>
                  <a:lnTo>
                    <a:pt x="679" y="52948"/>
                  </a:lnTo>
                  <a:lnTo>
                    <a:pt x="1154" y="53559"/>
                  </a:lnTo>
                  <a:lnTo>
                    <a:pt x="1765" y="54034"/>
                  </a:lnTo>
                  <a:lnTo>
                    <a:pt x="2444" y="54373"/>
                  </a:lnTo>
                  <a:lnTo>
                    <a:pt x="3123" y="54645"/>
                  </a:lnTo>
                  <a:lnTo>
                    <a:pt x="3938" y="54713"/>
                  </a:lnTo>
                  <a:lnTo>
                    <a:pt x="22062" y="54713"/>
                  </a:lnTo>
                  <a:lnTo>
                    <a:pt x="22876" y="54645"/>
                  </a:lnTo>
                  <a:lnTo>
                    <a:pt x="23555" y="54373"/>
                  </a:lnTo>
                  <a:lnTo>
                    <a:pt x="24234" y="54034"/>
                  </a:lnTo>
                  <a:lnTo>
                    <a:pt x="24845" y="53559"/>
                  </a:lnTo>
                  <a:lnTo>
                    <a:pt x="25320" y="52948"/>
                  </a:lnTo>
                  <a:lnTo>
                    <a:pt x="25727" y="52269"/>
                  </a:lnTo>
                  <a:lnTo>
                    <a:pt x="25931" y="51522"/>
                  </a:lnTo>
                  <a:lnTo>
                    <a:pt x="25999" y="50776"/>
                  </a:lnTo>
                  <a:lnTo>
                    <a:pt x="25999" y="3870"/>
                  </a:lnTo>
                  <a:lnTo>
                    <a:pt x="25931" y="3123"/>
                  </a:lnTo>
                  <a:lnTo>
                    <a:pt x="25727" y="2376"/>
                  </a:lnTo>
                  <a:lnTo>
                    <a:pt x="25320" y="1697"/>
                  </a:lnTo>
                  <a:lnTo>
                    <a:pt x="24845" y="1154"/>
                  </a:lnTo>
                  <a:lnTo>
                    <a:pt x="24234" y="611"/>
                  </a:lnTo>
                  <a:lnTo>
                    <a:pt x="23555" y="272"/>
                  </a:lnTo>
                  <a:lnTo>
                    <a:pt x="22876" y="68"/>
                  </a:lnTo>
                  <a:lnTo>
                    <a:pt x="220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xmlns="" id="{1C5D9AF8-C040-4DC6-A159-2DFE32A3C229}"/>
              </a:ext>
            </a:extLst>
          </p:cNvPr>
          <p:cNvSpPr/>
          <p:nvPr/>
        </p:nvSpPr>
        <p:spPr>
          <a:xfrm>
            <a:off x="6584051" y="385717"/>
            <a:ext cx="2413952" cy="12970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946"/>
              <a:gd name="adj6" fmla="val -29569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3F51B5"/>
                </a:solidFill>
                <a:latin typeface="+mj-lt"/>
              </a:rPr>
              <a:t>GỬI TIN ĐIỀU HÀNH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Gửi tin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điều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nhóm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cán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bộ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+mj-lt"/>
              </a:rPr>
              <a:t>Nhóm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điều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tùy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chỉnh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theo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vai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trò của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cán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bộ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. 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xmlns="" id="{2531E854-B192-4D55-AEF6-3BF2D70792B9}"/>
              </a:ext>
            </a:extLst>
          </p:cNvPr>
          <p:cNvSpPr/>
          <p:nvPr/>
        </p:nvSpPr>
        <p:spPr>
          <a:xfrm>
            <a:off x="6495067" y="3057754"/>
            <a:ext cx="2518304" cy="1476901"/>
          </a:xfrm>
          <a:prstGeom prst="borderCallout2">
            <a:avLst>
              <a:gd name="adj1" fmla="val 60893"/>
              <a:gd name="adj2" fmla="val -6741"/>
              <a:gd name="adj3" fmla="val 60892"/>
              <a:gd name="adj4" fmla="val -18895"/>
              <a:gd name="adj5" fmla="val 115669"/>
              <a:gd name="adj6" fmla="val -41559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44336"/>
                </a:solidFill>
                <a:latin typeface="+mj-lt"/>
              </a:rPr>
              <a:t>THANH CÔNG CỤ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Chat với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cán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bộ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Cổng thông tin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Sở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Phòng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Danh bạ toàn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Sở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Phòng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khối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.</a:t>
            </a:r>
            <a:endParaRPr lang="vi-VN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xmlns="" id="{32E7700B-0572-4DAC-A8B8-D945C1E8251B}"/>
              </a:ext>
            </a:extLst>
          </p:cNvPr>
          <p:cNvSpPr/>
          <p:nvPr/>
        </p:nvSpPr>
        <p:spPr>
          <a:xfrm>
            <a:off x="145997" y="1580362"/>
            <a:ext cx="2588494" cy="1787527"/>
          </a:xfrm>
          <a:prstGeom prst="borderCallout2">
            <a:avLst>
              <a:gd name="adj1" fmla="val 59852"/>
              <a:gd name="adj2" fmla="val 106898"/>
              <a:gd name="adj3" fmla="val 59852"/>
              <a:gd name="adj4" fmla="val 116222"/>
              <a:gd name="adj5" fmla="val 95437"/>
              <a:gd name="adj6" fmla="val 126776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673AB7"/>
                </a:solidFill>
                <a:latin typeface="+mj-lt"/>
              </a:rPr>
              <a:t>THÔNG TIN ĐIỀU HÀNH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Nhận tin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tức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văn bản, thông báo,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thư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mời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lịch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công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tác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Có thể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bổ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sung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chức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kết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nối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mềm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nghiệp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vụ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khác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.</a:t>
            </a:r>
            <a:endParaRPr lang="vi-VN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Google Shape;574;p41">
            <a:extLst>
              <a:ext uri="{FF2B5EF4-FFF2-40B4-BE49-F238E27FC236}">
                <a16:creationId xmlns:a16="http://schemas.microsoft.com/office/drawing/2014/main" xmlns="" id="{3A6FEDDA-E3A9-4935-82C0-9A755AE2803D}"/>
              </a:ext>
            </a:extLst>
          </p:cNvPr>
          <p:cNvSpPr/>
          <p:nvPr/>
        </p:nvSpPr>
        <p:spPr>
          <a:xfrm>
            <a:off x="252910" y="3561327"/>
            <a:ext cx="341961" cy="592409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721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51B5"/>
            </a:gs>
            <a:gs pos="100000">
              <a:srgbClr val="35A6E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166" y="4347659"/>
            <a:ext cx="2965068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dirty="0">
                <a:solidFill>
                  <a:srgbClr val="999999"/>
                </a:solidFill>
                <a:latin typeface="+mn-lt"/>
              </a:rPr>
              <a:t>Gửi tin </a:t>
            </a:r>
            <a:br>
              <a:rPr lang="vi-VN" sz="1800" dirty="0">
                <a:solidFill>
                  <a:srgbClr val="999999"/>
                </a:solidFill>
                <a:latin typeface="+mn-lt"/>
              </a:rPr>
            </a:br>
            <a:r>
              <a:rPr lang="vi-VN" sz="1800" dirty="0">
                <a:solidFill>
                  <a:srgbClr val="0070C0"/>
                </a:solidFill>
                <a:latin typeface="+mn-lt"/>
              </a:rPr>
              <a:t>ĐIỀU HÀNH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8115570-5814-4847-A962-CE31A818F596}"/>
              </a:ext>
            </a:extLst>
          </p:cNvPr>
          <p:cNvGrpSpPr/>
          <p:nvPr/>
        </p:nvGrpSpPr>
        <p:grpSpPr>
          <a:xfrm>
            <a:off x="5139016" y="4455618"/>
            <a:ext cx="421076" cy="398625"/>
            <a:chOff x="5139016" y="4455618"/>
            <a:chExt cx="421076" cy="398625"/>
          </a:xfrm>
        </p:grpSpPr>
        <p:sp>
          <p:nvSpPr>
            <p:cNvPr id="5" name="Google Shape;522;p41">
              <a:extLst>
                <a:ext uri="{FF2B5EF4-FFF2-40B4-BE49-F238E27FC236}">
                  <a16:creationId xmlns:a16="http://schemas.microsoft.com/office/drawing/2014/main" xmlns="" id="{E1C732D7-0AB8-44B2-BE22-2EFEECCCD1DC}"/>
                </a:ext>
              </a:extLst>
            </p:cNvPr>
            <p:cNvSpPr/>
            <p:nvPr/>
          </p:nvSpPr>
          <p:spPr>
            <a:xfrm>
              <a:off x="5180578" y="4703212"/>
              <a:ext cx="108363" cy="151031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23;p41">
              <a:extLst>
                <a:ext uri="{FF2B5EF4-FFF2-40B4-BE49-F238E27FC236}">
                  <a16:creationId xmlns:a16="http://schemas.microsoft.com/office/drawing/2014/main" xmlns="" id="{1EC96A10-068C-4E8F-B94E-4C2C7141C66B}"/>
                </a:ext>
              </a:extLst>
            </p:cNvPr>
            <p:cNvSpPr/>
            <p:nvPr/>
          </p:nvSpPr>
          <p:spPr>
            <a:xfrm>
              <a:off x="5533122" y="4584753"/>
              <a:ext cx="26970" cy="91536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4;p41">
              <a:extLst>
                <a:ext uri="{FF2B5EF4-FFF2-40B4-BE49-F238E27FC236}">
                  <a16:creationId xmlns:a16="http://schemas.microsoft.com/office/drawing/2014/main" xmlns="" id="{843A2E5B-851F-4D20-BFD0-58C05C1A84F4}"/>
                </a:ext>
              </a:extLst>
            </p:cNvPr>
            <p:cNvSpPr/>
            <p:nvPr/>
          </p:nvSpPr>
          <p:spPr>
            <a:xfrm>
              <a:off x="5139016" y="4562855"/>
              <a:ext cx="89300" cy="13531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5;p41">
              <a:extLst>
                <a:ext uri="{FF2B5EF4-FFF2-40B4-BE49-F238E27FC236}">
                  <a16:creationId xmlns:a16="http://schemas.microsoft.com/office/drawing/2014/main" xmlns="" id="{6F73DBF1-7BE6-415D-BF26-9EAB3451499B}"/>
                </a:ext>
              </a:extLst>
            </p:cNvPr>
            <p:cNvSpPr/>
            <p:nvPr/>
          </p:nvSpPr>
          <p:spPr>
            <a:xfrm>
              <a:off x="5233896" y="4478649"/>
              <a:ext cx="257158" cy="30374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526;p41">
              <a:extLst>
                <a:ext uri="{FF2B5EF4-FFF2-40B4-BE49-F238E27FC236}">
                  <a16:creationId xmlns:a16="http://schemas.microsoft.com/office/drawing/2014/main" xmlns="" id="{97B644A6-31C3-4594-A1A4-37C2DDB9B90E}"/>
                </a:ext>
              </a:extLst>
            </p:cNvPr>
            <p:cNvSpPr/>
            <p:nvPr/>
          </p:nvSpPr>
          <p:spPr>
            <a:xfrm>
              <a:off x="5496636" y="4455618"/>
              <a:ext cx="32041" cy="349225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229879" y="2356165"/>
            <a:ext cx="2684056" cy="2711907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rgbClr val="3F51B5"/>
                </a:solidFill>
              </a:rPr>
              <a:t>Bước 1</a:t>
            </a:r>
            <a:r>
              <a:rPr lang="vi-VN" dirty="0">
                <a:solidFill>
                  <a:srgbClr val="3F51B5"/>
                </a:solidFill>
              </a:rPr>
              <a:t> : Chọn </a:t>
            </a:r>
            <a:r>
              <a:rPr lang="vi-VN">
                <a:solidFill>
                  <a:srgbClr val="3F51B5"/>
                </a:solidFill>
              </a:rPr>
              <a:t>chức </a:t>
            </a:r>
            <a:r>
              <a:rPr lang="vi-VN" smtClean="0">
                <a:solidFill>
                  <a:srgbClr val="3F51B5"/>
                </a:solidFill>
              </a:rPr>
              <a:t>năng</a:t>
            </a:r>
            <a:endParaRPr lang="en-US" smtClean="0">
              <a:solidFill>
                <a:srgbClr val="3F51B5"/>
              </a:solidFill>
            </a:endParaRPr>
          </a:p>
          <a:p>
            <a:r>
              <a:rPr lang="vi-VN" b="1" smtClean="0">
                <a:solidFill>
                  <a:srgbClr val="3F51B5"/>
                </a:solidFill>
              </a:rPr>
              <a:t>Bước </a:t>
            </a:r>
            <a:r>
              <a:rPr lang="en-US" b="1" smtClean="0">
                <a:solidFill>
                  <a:srgbClr val="3F51B5"/>
                </a:solidFill>
              </a:rPr>
              <a:t>2</a:t>
            </a:r>
            <a:r>
              <a:rPr lang="vi-VN" b="1" smtClean="0">
                <a:solidFill>
                  <a:srgbClr val="3F51B5"/>
                </a:solidFill>
              </a:rPr>
              <a:t> </a:t>
            </a:r>
            <a:r>
              <a:rPr lang="vi-VN" smtClean="0">
                <a:solidFill>
                  <a:srgbClr val="3F51B5"/>
                </a:solidFill>
              </a:rPr>
              <a:t>: Soạn tin và gửi</a:t>
            </a:r>
          </a:p>
          <a:p>
            <a:r>
              <a:rPr lang="vi-VN" b="1" smtClean="0">
                <a:solidFill>
                  <a:srgbClr val="3F51B5"/>
                </a:solidFill>
              </a:rPr>
              <a:t>Bước </a:t>
            </a:r>
            <a:r>
              <a:rPr lang="en-US" b="1" smtClean="0">
                <a:solidFill>
                  <a:srgbClr val="3F51B5"/>
                </a:solidFill>
              </a:rPr>
              <a:t>3</a:t>
            </a:r>
            <a:r>
              <a:rPr lang="vi-VN" b="1" smtClean="0">
                <a:solidFill>
                  <a:srgbClr val="3F51B5"/>
                </a:solidFill>
              </a:rPr>
              <a:t> </a:t>
            </a:r>
            <a:r>
              <a:rPr lang="vi-VN" dirty="0">
                <a:solidFill>
                  <a:srgbClr val="3F51B5"/>
                </a:solidFill>
              </a:rPr>
              <a:t>: Chọn thêm ( dấu + )</a:t>
            </a:r>
          </a:p>
          <a:p>
            <a:r>
              <a:rPr lang="vi-VN" b="1">
                <a:solidFill>
                  <a:srgbClr val="3F51B5"/>
                </a:solidFill>
              </a:rPr>
              <a:t>Bước </a:t>
            </a:r>
            <a:r>
              <a:rPr lang="en-US" b="1" smtClean="0">
                <a:solidFill>
                  <a:srgbClr val="3F51B5"/>
                </a:solidFill>
              </a:rPr>
              <a:t>4</a:t>
            </a:r>
            <a:r>
              <a:rPr lang="vi-VN" b="1" smtClean="0">
                <a:solidFill>
                  <a:srgbClr val="3F51B5"/>
                </a:solidFill>
              </a:rPr>
              <a:t> </a:t>
            </a:r>
            <a:r>
              <a:rPr lang="vi-VN" dirty="0">
                <a:solidFill>
                  <a:srgbClr val="3F51B5"/>
                </a:solidFill>
              </a:rPr>
              <a:t>: Lọc đối tượng theo Phòng ban, chức vụ, hoặc tìm kiếm theo tên, sau đó tích chọn người nhận.</a:t>
            </a:r>
          </a:p>
          <a:p>
            <a:r>
              <a:rPr lang="vi-VN" b="1">
                <a:solidFill>
                  <a:srgbClr val="3F51B5"/>
                </a:solidFill>
              </a:rPr>
              <a:t>Bước </a:t>
            </a:r>
            <a:r>
              <a:rPr lang="en-US" b="1" smtClean="0">
                <a:solidFill>
                  <a:srgbClr val="3F51B5"/>
                </a:solidFill>
              </a:rPr>
              <a:t>5</a:t>
            </a:r>
            <a:r>
              <a:rPr lang="vi-VN" b="1" smtClean="0">
                <a:solidFill>
                  <a:srgbClr val="3F51B5"/>
                </a:solidFill>
              </a:rPr>
              <a:t> </a:t>
            </a:r>
            <a:r>
              <a:rPr lang="vi-VN" dirty="0">
                <a:solidFill>
                  <a:srgbClr val="3F51B5"/>
                </a:solidFill>
              </a:rPr>
              <a:t>: Xác nhận thêm</a:t>
            </a:r>
          </a:p>
          <a:p>
            <a:r>
              <a:rPr lang="vi-VN" i="1" smtClean="0">
                <a:solidFill>
                  <a:srgbClr val="3F51B5"/>
                </a:solidFill>
              </a:rPr>
              <a:t>Thầy </a:t>
            </a:r>
            <a:r>
              <a:rPr lang="vi-VN" i="1" dirty="0">
                <a:solidFill>
                  <a:srgbClr val="3F51B5"/>
                </a:solidFill>
              </a:rPr>
              <a:t>cô Xem tin đã gửi tại Lịch sử gửi tin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E886F0C-D4D5-4C0F-AAA8-5893A3E22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9" y="103939"/>
            <a:ext cx="2666398" cy="21430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CB04F8-E0C5-47E6-A498-93EEEE20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300" y="503525"/>
            <a:ext cx="3088430" cy="34518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2DC4822-EC63-4A9F-A31E-767447CC2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476" y="121706"/>
            <a:ext cx="2598645" cy="46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3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51B5"/>
            </a:gs>
            <a:gs pos="100000">
              <a:srgbClr val="35A6E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C0B592-FFAA-45B0-89E6-DEE8624D2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947" y="299033"/>
            <a:ext cx="2628000" cy="4564987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4702C9-928C-4CFB-B779-A68BA9401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07" y="289090"/>
            <a:ext cx="2628000" cy="1936044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6" y="2274351"/>
            <a:ext cx="2691203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dirty="0">
                <a:solidFill>
                  <a:srgbClr val="3F51B5"/>
                </a:solidFill>
                <a:latin typeface="+mn-lt"/>
              </a:rPr>
              <a:t>TRÒ CHUYỆN</a:t>
            </a:r>
            <a:r>
              <a:rPr lang="vi-VN" sz="1800" dirty="0">
                <a:solidFill>
                  <a:srgbClr val="999999"/>
                </a:solidFill>
                <a:latin typeface="+mn-lt"/>
              </a:rPr>
              <a:t/>
            </a:r>
            <a:br>
              <a:rPr lang="vi-VN" sz="1800" dirty="0">
                <a:solidFill>
                  <a:srgbClr val="999999"/>
                </a:solidFill>
                <a:latin typeface="+mn-lt"/>
              </a:rPr>
            </a:br>
            <a:r>
              <a:rPr lang="vi-VN" sz="1800" dirty="0">
                <a:solidFill>
                  <a:srgbClr val="999999"/>
                </a:solidFill>
                <a:latin typeface="+mn-lt"/>
              </a:rPr>
              <a:t>trực tiếp</a:t>
            </a:r>
            <a:endParaRPr lang="vi-VN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5CEFED3E-D137-47DA-A41E-6B716D0E2A0C}"/>
              </a:ext>
            </a:extLst>
          </p:cNvPr>
          <p:cNvGrpSpPr/>
          <p:nvPr/>
        </p:nvGrpSpPr>
        <p:grpSpPr>
          <a:xfrm>
            <a:off x="5110503" y="4413931"/>
            <a:ext cx="546796" cy="426185"/>
            <a:chOff x="115558" y="427233"/>
            <a:chExt cx="546796" cy="42618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F2845BDC-7BEF-455E-9042-871E4FDB965B}"/>
                </a:ext>
              </a:extLst>
            </p:cNvPr>
            <p:cNvSpPr/>
            <p:nvPr/>
          </p:nvSpPr>
          <p:spPr>
            <a:xfrm>
              <a:off x="245428" y="555994"/>
              <a:ext cx="416926" cy="297424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09134F4-3126-4157-A9E3-8E354DB84F7D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ontserrat" panose="020B0604020202020204" charset="0"/>
                </a:rPr>
                <a:t>1</a:t>
              </a:r>
              <a:endParaRPr lang="vi-VN" b="1" dirty="0">
                <a:latin typeface="Montserrat" panose="020B0604020202020204" charset="0"/>
              </a:endParaRPr>
            </a:p>
          </p:txBody>
        </p:sp>
      </p:grp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229878" y="3077090"/>
            <a:ext cx="2700891" cy="1935002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>
                <a:solidFill>
                  <a:srgbClr val="3F51B5"/>
                </a:solidFill>
              </a:rPr>
              <a:t>Bước </a:t>
            </a:r>
            <a:r>
              <a:rPr lang="vi-VN" b="1" smtClean="0">
                <a:solidFill>
                  <a:srgbClr val="3F51B5"/>
                </a:solidFill>
              </a:rPr>
              <a:t>1 </a:t>
            </a:r>
            <a:r>
              <a:rPr lang="vi-VN" dirty="0">
                <a:solidFill>
                  <a:srgbClr val="3F51B5"/>
                </a:solidFill>
              </a:rPr>
              <a:t>: Chọn tab danh bạ</a:t>
            </a:r>
          </a:p>
          <a:p>
            <a:r>
              <a:rPr lang="vi-VN" b="1" dirty="0">
                <a:solidFill>
                  <a:srgbClr val="3F51B5"/>
                </a:solidFill>
              </a:rPr>
              <a:t>Bước 2 </a:t>
            </a:r>
            <a:r>
              <a:rPr lang="vi-VN" dirty="0">
                <a:solidFill>
                  <a:srgbClr val="3F51B5"/>
                </a:solidFill>
              </a:rPr>
              <a:t>: Chọn đối tượng</a:t>
            </a:r>
          </a:p>
          <a:p>
            <a:r>
              <a:rPr lang="vi-VN" b="1" dirty="0">
                <a:solidFill>
                  <a:srgbClr val="3F51B5"/>
                </a:solidFill>
              </a:rPr>
              <a:t>Bước 3 </a:t>
            </a:r>
            <a:r>
              <a:rPr lang="vi-VN" dirty="0">
                <a:solidFill>
                  <a:srgbClr val="3F51B5"/>
                </a:solidFill>
              </a:rPr>
              <a:t>: Soạn tin</a:t>
            </a:r>
          </a:p>
          <a:p>
            <a:r>
              <a:rPr lang="vi-VN" b="1" dirty="0">
                <a:solidFill>
                  <a:srgbClr val="3F51B5"/>
                </a:solidFill>
              </a:rPr>
              <a:t>Bước 4 </a:t>
            </a:r>
            <a:r>
              <a:rPr lang="vi-VN" dirty="0">
                <a:solidFill>
                  <a:srgbClr val="3F51B5"/>
                </a:solidFill>
              </a:rPr>
              <a:t>: Đính kèm ảnh</a:t>
            </a:r>
          </a:p>
          <a:p>
            <a:r>
              <a:rPr lang="vi-VN" i="1" dirty="0">
                <a:solidFill>
                  <a:srgbClr val="3F51B5"/>
                </a:solidFill>
              </a:rPr>
              <a:t>Cuộc hội thoại sẽ được lưu trong tab Trò chuyện.</a:t>
            </a:r>
          </a:p>
        </p:txBody>
      </p:sp>
      <p:grpSp>
        <p:nvGrpSpPr>
          <p:cNvPr id="43" name="Google Shape;476;p41">
            <a:extLst>
              <a:ext uri="{FF2B5EF4-FFF2-40B4-BE49-F238E27FC236}">
                <a16:creationId xmlns:a16="http://schemas.microsoft.com/office/drawing/2014/main" xmlns="" id="{86E728FF-67AF-4A3F-8007-F9641DEFC9B2}"/>
              </a:ext>
            </a:extLst>
          </p:cNvPr>
          <p:cNvGrpSpPr/>
          <p:nvPr/>
        </p:nvGrpSpPr>
        <p:grpSpPr>
          <a:xfrm>
            <a:off x="2104862" y="2468853"/>
            <a:ext cx="481656" cy="325312"/>
            <a:chOff x="564675" y="1700625"/>
            <a:chExt cx="465200" cy="314200"/>
          </a:xfrm>
        </p:grpSpPr>
        <p:sp>
          <p:nvSpPr>
            <p:cNvPr id="44" name="Google Shape;477;p41">
              <a:extLst>
                <a:ext uri="{FF2B5EF4-FFF2-40B4-BE49-F238E27FC236}">
                  <a16:creationId xmlns:a16="http://schemas.microsoft.com/office/drawing/2014/main" xmlns="" id="{13895600-741A-4CD9-888F-928A52FCCF77}"/>
                </a:ext>
              </a:extLst>
            </p:cNvPr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8;p41">
              <a:extLst>
                <a:ext uri="{FF2B5EF4-FFF2-40B4-BE49-F238E27FC236}">
                  <a16:creationId xmlns:a16="http://schemas.microsoft.com/office/drawing/2014/main" xmlns="" id="{4359E82A-CF35-4229-9D7B-85469F5F2954}"/>
                </a:ext>
              </a:extLst>
            </p:cNvPr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79;p41">
              <a:extLst>
                <a:ext uri="{FF2B5EF4-FFF2-40B4-BE49-F238E27FC236}">
                  <a16:creationId xmlns:a16="http://schemas.microsoft.com/office/drawing/2014/main" xmlns="" id="{509E23E5-D5D1-428F-AC41-C8852729F1A5}"/>
                </a:ext>
              </a:extLst>
            </p:cNvPr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457BE1B-27D4-4FA8-A96E-A88712B04BC1}"/>
              </a:ext>
            </a:extLst>
          </p:cNvPr>
          <p:cNvGrpSpPr/>
          <p:nvPr/>
        </p:nvGrpSpPr>
        <p:grpSpPr>
          <a:xfrm>
            <a:off x="3029657" y="2059108"/>
            <a:ext cx="2627641" cy="512641"/>
            <a:chOff x="115558" y="427233"/>
            <a:chExt cx="2627641" cy="512641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0F17C9AD-2A47-4345-A673-91970E74DC52}"/>
                </a:ext>
              </a:extLst>
            </p:cNvPr>
            <p:cNvSpPr/>
            <p:nvPr/>
          </p:nvSpPr>
          <p:spPr>
            <a:xfrm>
              <a:off x="257904" y="555993"/>
              <a:ext cx="2485295" cy="383881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FA0FBD32-09E4-40B1-BAA0-8D0485315770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Montserrat" panose="020B0604020202020204" charset="0"/>
                </a:rPr>
                <a:t>2</a:t>
              </a:r>
              <a:endParaRPr lang="vi-VN" b="1" dirty="0">
                <a:latin typeface="Montserrat" panose="020B060402020202020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DA5205C7-8723-4F14-8B12-AA97AE32F50C}"/>
              </a:ext>
            </a:extLst>
          </p:cNvPr>
          <p:cNvGrpSpPr/>
          <p:nvPr/>
        </p:nvGrpSpPr>
        <p:grpSpPr>
          <a:xfrm>
            <a:off x="229878" y="41001"/>
            <a:ext cx="2740525" cy="2107291"/>
            <a:chOff x="105870" y="282238"/>
            <a:chExt cx="2740525" cy="2014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xmlns="" id="{38CFFDDB-0B77-4DCF-AE91-5387CE7FD3E1}"/>
                </a:ext>
              </a:extLst>
            </p:cNvPr>
            <p:cNvSpPr/>
            <p:nvPr/>
          </p:nvSpPr>
          <p:spPr>
            <a:xfrm>
              <a:off x="105870" y="353727"/>
              <a:ext cx="2691203" cy="1943336"/>
            </a:xfrm>
            <a:prstGeom prst="flowChartProcess">
              <a:avLst/>
            </a:prstGeom>
            <a:solidFill>
              <a:schemeClr val="bg1"/>
            </a:solidFill>
            <a:ln>
              <a:gradFill>
                <a:gsLst>
                  <a:gs pos="0">
                    <a:srgbClr val="3F51B5"/>
                  </a:gs>
                  <a:gs pos="100000">
                    <a:srgbClr val="42A5F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>
                  <a:solidFill>
                    <a:srgbClr val="3F51B5"/>
                  </a:solidFill>
                </a:rPr>
                <a:t>Lãnh</a:t>
              </a:r>
              <a:r>
                <a:rPr lang="en-US" b="1" dirty="0">
                  <a:solidFill>
                    <a:srgbClr val="3F51B5"/>
                  </a:solidFill>
                </a:rPr>
                <a:t> </a:t>
              </a:r>
              <a:r>
                <a:rPr lang="en-US" b="1" dirty="0" err="1">
                  <a:solidFill>
                    <a:srgbClr val="3F51B5"/>
                  </a:solidFill>
                </a:rPr>
                <a:t>đạo</a:t>
              </a:r>
              <a:r>
                <a:rPr lang="en-US" b="1" dirty="0">
                  <a:solidFill>
                    <a:srgbClr val="3F51B5"/>
                  </a:solidFill>
                </a:rPr>
                <a:t>, </a:t>
              </a:r>
              <a:r>
                <a:rPr lang="en-US" b="1" dirty="0" err="1">
                  <a:solidFill>
                    <a:srgbClr val="3F51B5"/>
                  </a:solidFill>
                </a:rPr>
                <a:t>cán</a:t>
              </a:r>
              <a:r>
                <a:rPr lang="en-US" b="1" dirty="0">
                  <a:solidFill>
                    <a:srgbClr val="3F51B5"/>
                  </a:solidFill>
                </a:rPr>
                <a:t> </a:t>
              </a:r>
              <a:r>
                <a:rPr lang="en-US" b="1" dirty="0" err="1">
                  <a:solidFill>
                    <a:srgbClr val="3F51B5"/>
                  </a:solidFill>
                </a:rPr>
                <a:t>bộ</a:t>
              </a:r>
              <a:r>
                <a:rPr lang="en-US" b="1" dirty="0">
                  <a:solidFill>
                    <a:srgbClr val="3F51B5"/>
                  </a:solidFill>
                </a:rPr>
                <a:t> có thể trò chuyện với :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err="1">
                  <a:solidFill>
                    <a:srgbClr val="3F51B5"/>
                  </a:solidFill>
                </a:rPr>
                <a:t>Lãnh</a:t>
              </a:r>
              <a:r>
                <a:rPr lang="en-US" dirty="0">
                  <a:solidFill>
                    <a:srgbClr val="3F51B5"/>
                  </a:solidFill>
                </a:rPr>
                <a:t> </a:t>
              </a:r>
              <a:r>
                <a:rPr lang="en-US" dirty="0" err="1">
                  <a:solidFill>
                    <a:srgbClr val="3F51B5"/>
                  </a:solidFill>
                </a:rPr>
                <a:t>đạo</a:t>
              </a:r>
              <a:r>
                <a:rPr lang="en-US" dirty="0">
                  <a:solidFill>
                    <a:srgbClr val="3F51B5"/>
                  </a:solidFill>
                </a:rPr>
                <a:t>, </a:t>
              </a:r>
              <a:r>
                <a:rPr lang="en-US" dirty="0" err="1">
                  <a:solidFill>
                    <a:srgbClr val="3F51B5"/>
                  </a:solidFill>
                </a:rPr>
                <a:t>cán</a:t>
              </a:r>
              <a:r>
                <a:rPr lang="en-US" dirty="0">
                  <a:solidFill>
                    <a:srgbClr val="3F51B5"/>
                  </a:solidFill>
                </a:rPr>
                <a:t> </a:t>
              </a:r>
              <a:r>
                <a:rPr lang="en-US" dirty="0" err="1">
                  <a:solidFill>
                    <a:srgbClr val="3F51B5"/>
                  </a:solidFill>
                </a:rPr>
                <a:t>bộ</a:t>
              </a:r>
              <a:r>
                <a:rPr lang="en-US" dirty="0">
                  <a:solidFill>
                    <a:srgbClr val="3F51B5"/>
                  </a:solidFill>
                </a:rPr>
                <a:t> c</a:t>
              </a:r>
              <a:r>
                <a:rPr lang="vi-VN" dirty="0">
                  <a:solidFill>
                    <a:srgbClr val="3F51B5"/>
                  </a:solidFill>
                </a:rPr>
                <a:t>ơ</a:t>
              </a:r>
              <a:r>
                <a:rPr lang="en-US" dirty="0">
                  <a:solidFill>
                    <a:srgbClr val="3F51B5"/>
                  </a:solidFill>
                </a:rPr>
                <a:t> </a:t>
              </a:r>
              <a:r>
                <a:rPr lang="en-US" dirty="0" err="1">
                  <a:solidFill>
                    <a:srgbClr val="3F51B5"/>
                  </a:solidFill>
                </a:rPr>
                <a:t>quan</a:t>
              </a:r>
              <a:r>
                <a:rPr lang="en-US" dirty="0">
                  <a:solidFill>
                    <a:srgbClr val="3F51B5"/>
                  </a:solidFill>
                </a:rPr>
                <a:t> </a:t>
              </a:r>
              <a:r>
                <a:rPr lang="en-US" dirty="0" err="1">
                  <a:solidFill>
                    <a:srgbClr val="3F51B5"/>
                  </a:solidFill>
                </a:rPr>
                <a:t>Sở</a:t>
              </a:r>
              <a:r>
                <a:rPr lang="en-US" dirty="0">
                  <a:solidFill>
                    <a:srgbClr val="3F51B5"/>
                  </a:solidFill>
                </a:rPr>
                <a:t>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rgbClr val="3F51B5"/>
                  </a:solidFill>
                </a:rPr>
                <a:t>L</a:t>
              </a:r>
              <a:r>
                <a:rPr lang="vi-VN" dirty="0">
                  <a:solidFill>
                    <a:srgbClr val="3F51B5"/>
                  </a:solidFill>
                </a:rPr>
                <a:t>ãnh đạo, cán bộ cơ quan Phòng thuộc quản lý.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vi-VN" dirty="0">
                  <a:solidFill>
                    <a:srgbClr val="3F51B5"/>
                  </a:solidFill>
                </a:rPr>
                <a:t>Lãnh đạo Các trường trực thuộc</a:t>
              </a:r>
              <a:endParaRPr lang="en-US" dirty="0">
                <a:solidFill>
                  <a:srgbClr val="3F51B5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ED3E04E1-4EC3-4B53-AAFE-D2E0968107C2}"/>
                </a:ext>
              </a:extLst>
            </p:cNvPr>
            <p:cNvSpPr/>
            <p:nvPr/>
          </p:nvSpPr>
          <p:spPr>
            <a:xfrm>
              <a:off x="2617753" y="282238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  <a:endParaRPr lang="vi-VN" b="1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B8027A8-FD72-4603-8458-8F7C17C84D8D}"/>
              </a:ext>
            </a:extLst>
          </p:cNvPr>
          <p:cNvGrpSpPr/>
          <p:nvPr/>
        </p:nvGrpSpPr>
        <p:grpSpPr>
          <a:xfrm>
            <a:off x="6341053" y="1793505"/>
            <a:ext cx="1998784" cy="400139"/>
            <a:chOff x="491920" y="539735"/>
            <a:chExt cx="1998784" cy="400139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xmlns="" id="{D699617E-5936-4AE3-96C8-B468EBD01EC2}"/>
                </a:ext>
              </a:extLst>
            </p:cNvPr>
            <p:cNvSpPr/>
            <p:nvPr/>
          </p:nvSpPr>
          <p:spPr>
            <a:xfrm>
              <a:off x="491920" y="655875"/>
              <a:ext cx="1998784" cy="283999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E1AAD146-F653-47CE-89FD-0172D2EAD95C}"/>
                </a:ext>
              </a:extLst>
            </p:cNvPr>
            <p:cNvSpPr/>
            <p:nvPr/>
          </p:nvSpPr>
          <p:spPr>
            <a:xfrm>
              <a:off x="2167909" y="539735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ontserrat" panose="020B0604020202020204" charset="0"/>
                </a:rPr>
                <a:t>3</a:t>
              </a:r>
              <a:endParaRPr lang="vi-VN" b="1" dirty="0">
                <a:latin typeface="Montserrat" panose="020B060402020202020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89B140F1-27CA-42D1-8D47-8D0EB5B085A4}"/>
              </a:ext>
            </a:extLst>
          </p:cNvPr>
          <p:cNvGrpSpPr/>
          <p:nvPr/>
        </p:nvGrpSpPr>
        <p:grpSpPr>
          <a:xfrm>
            <a:off x="3088313" y="4413931"/>
            <a:ext cx="546796" cy="426185"/>
            <a:chOff x="115558" y="427233"/>
            <a:chExt cx="546796" cy="426185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xmlns="" id="{A7D1805F-A60C-4B96-AC08-76CF70BA6D0A}"/>
                </a:ext>
              </a:extLst>
            </p:cNvPr>
            <p:cNvSpPr/>
            <p:nvPr/>
          </p:nvSpPr>
          <p:spPr>
            <a:xfrm>
              <a:off x="245428" y="555994"/>
              <a:ext cx="416926" cy="297424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933A5BCD-A673-4F86-A080-0BEE57E4F8CE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ontserrat" panose="020B0604020202020204" charset="0"/>
                </a:rPr>
                <a:t>5</a:t>
              </a:r>
              <a:endParaRPr lang="vi-VN" b="1" dirty="0">
                <a:latin typeface="Montserrat" panose="020B060402020202020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9F0F45-0EE5-413A-8B98-D09FD9F21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822" y="2394392"/>
            <a:ext cx="2628000" cy="1376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A96D5188-0A0D-483C-9C59-FE7156727328}"/>
              </a:ext>
            </a:extLst>
          </p:cNvPr>
          <p:cNvGrpSpPr/>
          <p:nvPr/>
        </p:nvGrpSpPr>
        <p:grpSpPr>
          <a:xfrm>
            <a:off x="5935611" y="1789133"/>
            <a:ext cx="374084" cy="370643"/>
            <a:chOff x="92340" y="1109773"/>
            <a:chExt cx="374084" cy="37064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xmlns="" id="{08525E05-FA95-4300-BB4D-046A69B1FB9E}"/>
                </a:ext>
              </a:extLst>
            </p:cNvPr>
            <p:cNvSpPr/>
            <p:nvPr/>
          </p:nvSpPr>
          <p:spPr>
            <a:xfrm>
              <a:off x="251348" y="1269440"/>
              <a:ext cx="215076" cy="210976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FCD392A7-8F30-4B3E-B9F4-BD5A21D0BDFC}"/>
                </a:ext>
              </a:extLst>
            </p:cNvPr>
            <p:cNvSpPr/>
            <p:nvPr/>
          </p:nvSpPr>
          <p:spPr>
            <a:xfrm>
              <a:off x="92340" y="110977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ontserrat" panose="020B0604020202020204" charset="0"/>
                </a:rPr>
                <a:t>4</a:t>
              </a:r>
              <a:endParaRPr lang="vi-VN" b="1" dirty="0">
                <a:latin typeface="Montserrat" panose="020B060402020202020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2237B851-9FD1-4A22-908A-D97BC6C742AE}"/>
              </a:ext>
            </a:extLst>
          </p:cNvPr>
          <p:cNvGrpSpPr/>
          <p:nvPr/>
        </p:nvGrpSpPr>
        <p:grpSpPr>
          <a:xfrm>
            <a:off x="5849354" y="2519745"/>
            <a:ext cx="2876256" cy="1292867"/>
            <a:chOff x="114776" y="1273212"/>
            <a:chExt cx="2876256" cy="129286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4100A0E7-683D-4963-BFD5-DECFEAAB7B12}"/>
                </a:ext>
              </a:extLst>
            </p:cNvPr>
            <p:cNvSpPr/>
            <p:nvPr/>
          </p:nvSpPr>
          <p:spPr>
            <a:xfrm>
              <a:off x="245427" y="1273212"/>
              <a:ext cx="2745605" cy="1292867"/>
            </a:xfrm>
            <a:prstGeom prst="rect">
              <a:avLst/>
            </a:prstGeom>
            <a:noFill/>
            <a:ln>
              <a:solidFill>
                <a:srgbClr val="00BC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BB0A0F4-38C2-44DD-9BDB-44A6E2B8E8C5}"/>
                </a:ext>
              </a:extLst>
            </p:cNvPr>
            <p:cNvSpPr/>
            <p:nvPr/>
          </p:nvSpPr>
          <p:spPr>
            <a:xfrm>
              <a:off x="114776" y="1383702"/>
              <a:ext cx="228642" cy="228642"/>
            </a:xfrm>
            <a:prstGeom prst="ellipse">
              <a:avLst/>
            </a:prstGeom>
            <a:solidFill>
              <a:srgbClr val="00B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ontserrat" panose="020B0604020202020204" charset="0"/>
                </a:rPr>
                <a:t>4</a:t>
              </a:r>
              <a:endParaRPr lang="vi-VN" b="1" dirty="0">
                <a:latin typeface="Montserrat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603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6" y="2274351"/>
            <a:ext cx="2691203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smtClean="0">
                <a:solidFill>
                  <a:srgbClr val="3F51B5"/>
                </a:solidFill>
              </a:rPr>
              <a:t>TRÒ CHUYỆN</a:t>
            </a:r>
            <a:r>
              <a:rPr lang="vi-VN" sz="1800" smtClean="0">
                <a:solidFill>
                  <a:srgbClr val="999999"/>
                </a:solidFill>
              </a:rPr>
              <a:t/>
            </a:r>
            <a:br>
              <a:rPr lang="vi-VN" sz="1800" smtClean="0">
                <a:solidFill>
                  <a:srgbClr val="999999"/>
                </a:solidFill>
              </a:rPr>
            </a:br>
            <a:r>
              <a:rPr lang="en-US" sz="1800" smtClean="0">
                <a:solidFill>
                  <a:srgbClr val="999999"/>
                </a:solidFill>
              </a:rPr>
              <a:t>theo nhóm</a:t>
            </a:r>
            <a:endParaRPr lang="vi-VN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229878" y="3077090"/>
            <a:ext cx="2700891" cy="1935002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>
                <a:solidFill>
                  <a:srgbClr val="3F51B5"/>
                </a:solidFill>
              </a:rPr>
              <a:t>Bước </a:t>
            </a:r>
            <a:r>
              <a:rPr lang="vi-VN" b="1" smtClean="0">
                <a:solidFill>
                  <a:srgbClr val="3F51B5"/>
                </a:solidFill>
              </a:rPr>
              <a:t>1 </a:t>
            </a:r>
            <a:r>
              <a:rPr lang="vi-VN" dirty="0">
                <a:solidFill>
                  <a:srgbClr val="3F51B5"/>
                </a:solidFill>
              </a:rPr>
              <a:t>: Chọn tab danh bạ</a:t>
            </a:r>
          </a:p>
          <a:p>
            <a:r>
              <a:rPr lang="vi-VN" b="1" dirty="0">
                <a:solidFill>
                  <a:srgbClr val="3F51B5"/>
                </a:solidFill>
              </a:rPr>
              <a:t>Bước 2 </a:t>
            </a:r>
            <a:r>
              <a:rPr lang="vi-VN">
                <a:solidFill>
                  <a:srgbClr val="3F51B5"/>
                </a:solidFill>
              </a:rPr>
              <a:t>: </a:t>
            </a:r>
            <a:r>
              <a:rPr lang="en-US" smtClean="0">
                <a:solidFill>
                  <a:srgbClr val="3F51B5"/>
                </a:solidFill>
              </a:rPr>
              <a:t>Đặt tên nhóm và chọn</a:t>
            </a:r>
            <a:r>
              <a:rPr lang="vi-VN" smtClean="0">
                <a:solidFill>
                  <a:srgbClr val="3F51B5"/>
                </a:solidFill>
              </a:rPr>
              <a:t> </a:t>
            </a:r>
            <a:r>
              <a:rPr lang="vi-VN">
                <a:solidFill>
                  <a:srgbClr val="3F51B5"/>
                </a:solidFill>
              </a:rPr>
              <a:t>đối </a:t>
            </a:r>
            <a:r>
              <a:rPr lang="vi-VN" smtClean="0">
                <a:solidFill>
                  <a:srgbClr val="3F51B5"/>
                </a:solidFill>
              </a:rPr>
              <a:t>tượng</a:t>
            </a:r>
            <a:r>
              <a:rPr lang="en-US" smtClean="0">
                <a:solidFill>
                  <a:srgbClr val="3F51B5"/>
                </a:solidFill>
              </a:rPr>
              <a:t> tham gia</a:t>
            </a:r>
            <a:endParaRPr lang="vi-VN" dirty="0">
              <a:solidFill>
                <a:srgbClr val="3F51B5"/>
              </a:solidFill>
            </a:endParaRPr>
          </a:p>
          <a:p>
            <a:r>
              <a:rPr lang="vi-VN" b="1" dirty="0">
                <a:solidFill>
                  <a:srgbClr val="3F51B5"/>
                </a:solidFill>
              </a:rPr>
              <a:t>Bước 3 </a:t>
            </a:r>
            <a:r>
              <a:rPr lang="vi-VN" dirty="0">
                <a:solidFill>
                  <a:srgbClr val="3F51B5"/>
                </a:solidFill>
              </a:rPr>
              <a:t>: Soạn tin</a:t>
            </a:r>
          </a:p>
          <a:p>
            <a:r>
              <a:rPr lang="vi-VN" b="1" dirty="0">
                <a:solidFill>
                  <a:srgbClr val="3F51B5"/>
                </a:solidFill>
              </a:rPr>
              <a:t>Bước </a:t>
            </a:r>
            <a:r>
              <a:rPr lang="vi-VN" b="1">
                <a:solidFill>
                  <a:srgbClr val="3F51B5"/>
                </a:solidFill>
              </a:rPr>
              <a:t>4 </a:t>
            </a:r>
            <a:r>
              <a:rPr lang="vi-VN" smtClean="0">
                <a:solidFill>
                  <a:srgbClr val="3F51B5"/>
                </a:solidFill>
              </a:rPr>
              <a:t>:</a:t>
            </a:r>
            <a:r>
              <a:rPr lang="en-US" smtClean="0">
                <a:solidFill>
                  <a:srgbClr val="3F51B5"/>
                </a:solidFill>
              </a:rPr>
              <a:t> Gửi tin</a:t>
            </a:r>
            <a:endParaRPr lang="vi-VN" dirty="0">
              <a:solidFill>
                <a:srgbClr val="3F51B5"/>
              </a:solidFill>
            </a:endParaRPr>
          </a:p>
          <a:p>
            <a:r>
              <a:rPr lang="vi-VN" i="1" dirty="0">
                <a:solidFill>
                  <a:srgbClr val="3F51B5"/>
                </a:solidFill>
              </a:rPr>
              <a:t>Cuộc hội thoại sẽ được lưu trong tab Trò chuyện.</a:t>
            </a:r>
          </a:p>
        </p:txBody>
      </p:sp>
      <p:grpSp>
        <p:nvGrpSpPr>
          <p:cNvPr id="5" name="Google Shape;476;p41">
            <a:extLst>
              <a:ext uri="{FF2B5EF4-FFF2-40B4-BE49-F238E27FC236}">
                <a16:creationId xmlns:a16="http://schemas.microsoft.com/office/drawing/2014/main" xmlns="" id="{86E728FF-67AF-4A3F-8007-F9641DEFC9B2}"/>
              </a:ext>
            </a:extLst>
          </p:cNvPr>
          <p:cNvGrpSpPr/>
          <p:nvPr/>
        </p:nvGrpSpPr>
        <p:grpSpPr>
          <a:xfrm>
            <a:off x="2104862" y="2468853"/>
            <a:ext cx="481656" cy="325312"/>
            <a:chOff x="564675" y="1700625"/>
            <a:chExt cx="465200" cy="314200"/>
          </a:xfrm>
        </p:grpSpPr>
        <p:sp>
          <p:nvSpPr>
            <p:cNvPr id="44" name="Google Shape;477;p41">
              <a:extLst>
                <a:ext uri="{FF2B5EF4-FFF2-40B4-BE49-F238E27FC236}">
                  <a16:creationId xmlns:a16="http://schemas.microsoft.com/office/drawing/2014/main" xmlns="" id="{13895600-741A-4CD9-888F-928A52FCCF77}"/>
                </a:ext>
              </a:extLst>
            </p:cNvPr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8;p41">
              <a:extLst>
                <a:ext uri="{FF2B5EF4-FFF2-40B4-BE49-F238E27FC236}">
                  <a16:creationId xmlns:a16="http://schemas.microsoft.com/office/drawing/2014/main" xmlns="" id="{4359E82A-CF35-4229-9D7B-85469F5F2954}"/>
                </a:ext>
              </a:extLst>
            </p:cNvPr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79;p41">
              <a:extLst>
                <a:ext uri="{FF2B5EF4-FFF2-40B4-BE49-F238E27FC236}">
                  <a16:creationId xmlns:a16="http://schemas.microsoft.com/office/drawing/2014/main" xmlns="" id="{509E23E5-D5D1-428F-AC41-C8852729F1A5}"/>
                </a:ext>
              </a:extLst>
            </p:cNvPr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Flowchart: Process 62">
            <a:extLst>
              <a:ext uri="{FF2B5EF4-FFF2-40B4-BE49-F238E27FC236}">
                <a16:creationId xmlns:a16="http://schemas.microsoft.com/office/drawing/2014/main" xmlns="" id="{38CFFDDB-0B77-4DCF-AE91-5387CE7FD3E1}"/>
              </a:ext>
            </a:extLst>
          </p:cNvPr>
          <p:cNvSpPr/>
          <p:nvPr/>
        </p:nvSpPr>
        <p:spPr>
          <a:xfrm>
            <a:off x="229878" y="115772"/>
            <a:ext cx="2691203" cy="1604964"/>
          </a:xfrm>
          <a:prstGeom prst="flowChartProcess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3F51B5"/>
                </a:solidFill>
              </a:rPr>
              <a:t>Lãnh</a:t>
            </a:r>
            <a:r>
              <a:rPr lang="en-US" b="1" dirty="0">
                <a:solidFill>
                  <a:srgbClr val="3F51B5"/>
                </a:solidFill>
              </a:rPr>
              <a:t> </a:t>
            </a:r>
            <a:r>
              <a:rPr lang="en-US" b="1" dirty="0" err="1">
                <a:solidFill>
                  <a:srgbClr val="3F51B5"/>
                </a:solidFill>
              </a:rPr>
              <a:t>đạo</a:t>
            </a:r>
            <a:r>
              <a:rPr lang="en-US" b="1" dirty="0">
                <a:solidFill>
                  <a:srgbClr val="3F51B5"/>
                </a:solidFill>
              </a:rPr>
              <a:t>, </a:t>
            </a:r>
            <a:r>
              <a:rPr lang="en-US" b="1" dirty="0" err="1">
                <a:solidFill>
                  <a:srgbClr val="3F51B5"/>
                </a:solidFill>
              </a:rPr>
              <a:t>cán</a:t>
            </a:r>
            <a:r>
              <a:rPr lang="en-US" b="1" dirty="0">
                <a:solidFill>
                  <a:srgbClr val="3F51B5"/>
                </a:solidFill>
              </a:rPr>
              <a:t> </a:t>
            </a:r>
            <a:r>
              <a:rPr lang="en-US" b="1" dirty="0" err="1">
                <a:solidFill>
                  <a:srgbClr val="3F51B5"/>
                </a:solidFill>
              </a:rPr>
              <a:t>bộ</a:t>
            </a:r>
            <a:r>
              <a:rPr lang="en-US" b="1" dirty="0">
                <a:solidFill>
                  <a:srgbClr val="3F51B5"/>
                </a:solidFill>
              </a:rPr>
              <a:t> có </a:t>
            </a:r>
            <a:r>
              <a:rPr lang="en-US" b="1">
                <a:solidFill>
                  <a:srgbClr val="3F51B5"/>
                </a:solidFill>
              </a:rPr>
              <a:t>thể </a:t>
            </a:r>
            <a:r>
              <a:rPr lang="en-US" b="1" smtClean="0">
                <a:solidFill>
                  <a:srgbClr val="3F51B5"/>
                </a:solidFill>
              </a:rPr>
              <a:t>GỬI TIN theo nhóm tạo ra: </a:t>
            </a:r>
            <a:endParaRPr lang="en-US" b="1" dirty="0">
              <a:solidFill>
                <a:srgbClr val="3F51B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770" y="141316"/>
            <a:ext cx="2694432" cy="486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2037" y="2478318"/>
            <a:ext cx="2859578" cy="252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4935" y="149544"/>
            <a:ext cx="2883305" cy="22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603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84589F0-BB87-4F5B-894F-6FD384679F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91;p31">
            <a:extLst>
              <a:ext uri="{FF2B5EF4-FFF2-40B4-BE49-F238E27FC236}">
                <a16:creationId xmlns:a16="http://schemas.microsoft.com/office/drawing/2014/main" xmlns="" id="{AB52333A-283B-44B1-B07A-BF7D09A6A7EA}"/>
              </a:ext>
            </a:extLst>
          </p:cNvPr>
          <p:cNvSpPr txBox="1">
            <a:spLocks/>
          </p:cNvSpPr>
          <p:nvPr/>
        </p:nvSpPr>
        <p:spPr>
          <a:xfrm>
            <a:off x="135032" y="4671236"/>
            <a:ext cx="2757797" cy="48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ontserrat" panose="020B0604020202020204" charset="0"/>
                <a:cs typeface="Times New Roman" panose="02020603050405020304" pitchFamily="18" charset="0"/>
              </a:rPr>
              <a:t>Trang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Montserrat" panose="020B0604020202020204" charset="0"/>
                <a:cs typeface="Times New Roman" panose="02020603050405020304" pitchFamily="18" charset="0"/>
              </a:rPr>
              <a:t>chủ</a:t>
            </a:r>
            <a:endParaRPr lang="vi-VN" dirty="0">
              <a:solidFill>
                <a:schemeClr val="bg1">
                  <a:lumMod val="75000"/>
                </a:schemeClr>
              </a:solidFill>
              <a:latin typeface="Montserrat" panose="020B0604020202020204" charset="0"/>
              <a:cs typeface="Times New Roman" panose="02020603050405020304" pitchFamily="18" charset="0"/>
            </a:endParaRPr>
          </a:p>
          <a:p>
            <a:r>
              <a:rPr lang="en-US" sz="2000" smtClean="0">
                <a:solidFill>
                  <a:srgbClr val="3F51B5"/>
                </a:solidFill>
                <a:latin typeface="+mn-lt"/>
                <a:cs typeface="Times New Roman" panose="02020603050405020304" pitchFamily="18" charset="0"/>
              </a:rPr>
              <a:t>CBQL NHÀ TRƯỜNG</a:t>
            </a:r>
            <a:endParaRPr lang="vi-VN" sz="2000" dirty="0">
              <a:solidFill>
                <a:srgbClr val="3F51B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Google Shape;347;p35">
            <a:extLst>
              <a:ext uri="{FF2B5EF4-FFF2-40B4-BE49-F238E27FC236}">
                <a16:creationId xmlns:a16="http://schemas.microsoft.com/office/drawing/2014/main" xmlns="" id="{C395AF0B-5FE9-4304-8FE8-B29486AC68E8}"/>
              </a:ext>
            </a:extLst>
          </p:cNvPr>
          <p:cNvSpPr/>
          <p:nvPr/>
        </p:nvSpPr>
        <p:spPr>
          <a:xfrm>
            <a:off x="3009235" y="-854247"/>
            <a:ext cx="3211088" cy="6780769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xmlns="" id="{1C5D9AF8-C040-4DC6-A159-2DFE32A3C229}"/>
              </a:ext>
            </a:extLst>
          </p:cNvPr>
          <p:cNvSpPr/>
          <p:nvPr/>
        </p:nvSpPr>
        <p:spPr>
          <a:xfrm>
            <a:off x="6584051" y="385717"/>
            <a:ext cx="2413952" cy="14264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1890"/>
              <a:gd name="adj6" fmla="val -36353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mtClean="0">
                <a:solidFill>
                  <a:srgbClr val="3F51B5"/>
                </a:solidFill>
              </a:rPr>
              <a:t>GỬI TIN ĐIỀU HÀNH </a:t>
            </a:r>
          </a:p>
          <a:p>
            <a:pPr marL="342900" indent="-342900"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Gửi tin điều hành đến nhóm CBGV, PHHS</a:t>
            </a:r>
          </a:p>
          <a:p>
            <a:pPr marL="342900" indent="-342900"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Nhóm điều hành được tùy chỉnh theo vai trò của cán bộ 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xmlns="" id="{2531E854-B192-4D55-AEF6-3BF2D70792B9}"/>
              </a:ext>
            </a:extLst>
          </p:cNvPr>
          <p:cNvSpPr/>
          <p:nvPr/>
        </p:nvSpPr>
        <p:spPr>
          <a:xfrm>
            <a:off x="6563793" y="2793079"/>
            <a:ext cx="2413952" cy="1845424"/>
          </a:xfrm>
          <a:prstGeom prst="borderCallout2">
            <a:avLst>
              <a:gd name="adj1" fmla="val 60893"/>
              <a:gd name="adj2" fmla="val -6741"/>
              <a:gd name="adj3" fmla="val 60892"/>
              <a:gd name="adj4" fmla="val -18895"/>
              <a:gd name="adj5" fmla="val 115207"/>
              <a:gd name="adj6" fmla="val -51314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44336"/>
                </a:solidFill>
                <a:latin typeface="Montserrat" panose="020B0604020202020204" charset="0"/>
                <a:cs typeface="Times New Roman" panose="02020603050405020304" pitchFamily="18" charset="0"/>
              </a:rPr>
              <a:t>THANH CÔNG CỤ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002060"/>
                </a:solidFill>
                <a:latin typeface="Montserrat" panose="020B0604020202020204" charset="0"/>
                <a:cs typeface="Times New Roman" panose="02020603050405020304" pitchFamily="18" charset="0"/>
              </a:rPr>
              <a:t>Chat </a:t>
            </a:r>
            <a:r>
              <a:rPr lang="en-US" smtClean="0">
                <a:solidFill>
                  <a:srgbClr val="002060"/>
                </a:solidFill>
                <a:latin typeface="Montserrat" panose="020B0604020202020204" charset="0"/>
                <a:cs typeface="Times New Roman" panose="02020603050405020304" pitchFamily="18" charset="0"/>
              </a:rPr>
              <a:t>với, </a:t>
            </a:r>
            <a:r>
              <a:rPr lang="en-US">
                <a:solidFill>
                  <a:srgbClr val="002060"/>
                </a:solidFill>
                <a:latin typeface="Montserrat" panose="020B0604020202020204" charset="0"/>
                <a:cs typeface="Times New Roman" panose="02020603050405020304" pitchFamily="18" charset="0"/>
              </a:rPr>
              <a:t>giáo </a:t>
            </a:r>
            <a:r>
              <a:rPr lang="en-US" smtClean="0">
                <a:solidFill>
                  <a:srgbClr val="002060"/>
                </a:solidFill>
                <a:latin typeface="Montserrat" panose="020B0604020202020204" charset="0"/>
                <a:cs typeface="Times New Roman" panose="02020603050405020304" pitchFamily="18" charset="0"/>
              </a:rPr>
              <a:t>viên, phụ huynh</a:t>
            </a:r>
            <a:endParaRPr lang="en-US" dirty="0">
              <a:solidFill>
                <a:srgbClr val="002060"/>
              </a:solidFill>
              <a:latin typeface="Montserrat" panose="020B060402020202020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Montserrat" panose="020B0604020202020204" charset="0"/>
                <a:cs typeface="Times New Roman" panose="02020603050405020304" pitchFamily="18" charset="0"/>
              </a:rPr>
              <a:t>Đăng tải hình ảnh, </a:t>
            </a:r>
            <a:r>
              <a:rPr lang="en-US">
                <a:solidFill>
                  <a:srgbClr val="002060"/>
                </a:solidFill>
                <a:latin typeface="Montserrat" panose="020B0604020202020204" charset="0"/>
                <a:cs typeface="Times New Roman" panose="02020603050405020304" pitchFamily="18" charset="0"/>
              </a:rPr>
              <a:t>hoạt </a:t>
            </a:r>
            <a:r>
              <a:rPr lang="en-US" smtClean="0">
                <a:solidFill>
                  <a:srgbClr val="002060"/>
                </a:solidFill>
                <a:latin typeface="Montserrat" panose="020B0604020202020204" charset="0"/>
                <a:cs typeface="Times New Roman" panose="02020603050405020304" pitchFamily="18" charset="0"/>
              </a:rPr>
              <a:t>động của trường, xem hoạt động các lớp học</a:t>
            </a:r>
            <a:endParaRPr lang="en-US" dirty="0">
              <a:solidFill>
                <a:srgbClr val="002060"/>
              </a:solidFill>
              <a:latin typeface="Montserrat" panose="020B060402020202020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Montserrat" panose="020B0604020202020204" charset="0"/>
                <a:cs typeface="Times New Roman" panose="02020603050405020304" pitchFamily="18" charset="0"/>
              </a:rPr>
              <a:t>Danh bạ toàn tr</a:t>
            </a:r>
            <a:r>
              <a:rPr lang="vi-VN" dirty="0">
                <a:solidFill>
                  <a:srgbClr val="002060"/>
                </a:solidFill>
                <a:latin typeface="Montserrat" panose="020B0604020202020204" charset="0"/>
                <a:cs typeface="Times New Roman" panose="02020603050405020304" pitchFamily="18" charset="0"/>
              </a:rPr>
              <a:t>ường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xmlns="" id="{32E7700B-0572-4DAC-A8B8-D945C1E8251B}"/>
              </a:ext>
            </a:extLst>
          </p:cNvPr>
          <p:cNvSpPr/>
          <p:nvPr/>
        </p:nvSpPr>
        <p:spPr>
          <a:xfrm>
            <a:off x="0" y="1213658"/>
            <a:ext cx="2588494" cy="1727228"/>
          </a:xfrm>
          <a:prstGeom prst="borderCallout2">
            <a:avLst>
              <a:gd name="adj1" fmla="val 59852"/>
              <a:gd name="adj2" fmla="val 106898"/>
              <a:gd name="adj3" fmla="val 60978"/>
              <a:gd name="adj4" fmla="val 118791"/>
              <a:gd name="adj5" fmla="val 95437"/>
              <a:gd name="adj6" fmla="val 126776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mtClean="0">
                <a:solidFill>
                  <a:srgbClr val="673AB7"/>
                </a:solidFill>
              </a:rPr>
              <a:t>THÔNG TIN ĐIỀU HÀNH</a:t>
            </a:r>
          </a:p>
          <a:p>
            <a:pPr marL="342900" indent="-342900"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Nhận tin tức, văn bản, thông báo, thư mời, lịch công tác.</a:t>
            </a:r>
          </a:p>
          <a:p>
            <a:pPr marL="342900" indent="-342900"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Có thể bổ sung chức năng kết nối đến các phần mềm nghiệp vụ khác.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13" name="Google Shape;574;p41">
            <a:extLst>
              <a:ext uri="{FF2B5EF4-FFF2-40B4-BE49-F238E27FC236}">
                <a16:creationId xmlns:a16="http://schemas.microsoft.com/office/drawing/2014/main" xmlns="" id="{3A6FEDDA-E3A9-4935-82C0-9A755AE2803D}"/>
              </a:ext>
            </a:extLst>
          </p:cNvPr>
          <p:cNvSpPr/>
          <p:nvPr/>
        </p:nvSpPr>
        <p:spPr>
          <a:xfrm>
            <a:off x="252910" y="3561327"/>
            <a:ext cx="341961" cy="592409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0276" y="116378"/>
            <a:ext cx="2718263" cy="483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7211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166" y="4291679"/>
            <a:ext cx="2965068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dirty="0">
                <a:solidFill>
                  <a:srgbClr val="999999"/>
                </a:solidFill>
                <a:latin typeface="Montserrat" panose="020B0604020202020204" charset="0"/>
                <a:cs typeface="Times New Roman" panose="02020603050405020304" pitchFamily="18" charset="0"/>
              </a:rPr>
              <a:t>Gửi tin </a:t>
            </a:r>
            <a:br>
              <a:rPr lang="vi-VN" sz="1800" dirty="0">
                <a:solidFill>
                  <a:srgbClr val="999999"/>
                </a:solidFill>
                <a:latin typeface="Montserrat" panose="020B0604020202020204" charset="0"/>
                <a:cs typeface="Times New Roman" panose="02020603050405020304" pitchFamily="18" charset="0"/>
              </a:rPr>
            </a:br>
            <a:r>
              <a:rPr lang="vi-VN" sz="1800" dirty="0">
                <a:solidFill>
                  <a:srgbClr val="0070C0"/>
                </a:solidFill>
                <a:latin typeface="Montserrat" panose="020B0604020202020204" charset="0"/>
                <a:cs typeface="Times New Roman" panose="02020603050405020304" pitchFamily="18" charset="0"/>
              </a:rPr>
              <a:t>THÔNG BÁO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xmlns="" id="{C8115570-5814-4847-A962-CE31A818F596}"/>
              </a:ext>
            </a:extLst>
          </p:cNvPr>
          <p:cNvGrpSpPr/>
          <p:nvPr/>
        </p:nvGrpSpPr>
        <p:grpSpPr>
          <a:xfrm>
            <a:off x="5139016" y="4455618"/>
            <a:ext cx="421076" cy="398625"/>
            <a:chOff x="5139016" y="4455618"/>
            <a:chExt cx="421076" cy="398625"/>
          </a:xfrm>
        </p:grpSpPr>
        <p:sp>
          <p:nvSpPr>
            <p:cNvPr id="5" name="Google Shape;522;p41">
              <a:extLst>
                <a:ext uri="{FF2B5EF4-FFF2-40B4-BE49-F238E27FC236}">
                  <a16:creationId xmlns:a16="http://schemas.microsoft.com/office/drawing/2014/main" xmlns="" id="{E1C732D7-0AB8-44B2-BE22-2EFEECCCD1DC}"/>
                </a:ext>
              </a:extLst>
            </p:cNvPr>
            <p:cNvSpPr/>
            <p:nvPr/>
          </p:nvSpPr>
          <p:spPr>
            <a:xfrm>
              <a:off x="5180578" y="4703212"/>
              <a:ext cx="108363" cy="151031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523;p41">
              <a:extLst>
                <a:ext uri="{FF2B5EF4-FFF2-40B4-BE49-F238E27FC236}">
                  <a16:creationId xmlns:a16="http://schemas.microsoft.com/office/drawing/2014/main" xmlns="" id="{1EC96A10-068C-4E8F-B94E-4C2C7141C66B}"/>
                </a:ext>
              </a:extLst>
            </p:cNvPr>
            <p:cNvSpPr/>
            <p:nvPr/>
          </p:nvSpPr>
          <p:spPr>
            <a:xfrm>
              <a:off x="5533122" y="4584753"/>
              <a:ext cx="26970" cy="91536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524;p41">
              <a:extLst>
                <a:ext uri="{FF2B5EF4-FFF2-40B4-BE49-F238E27FC236}">
                  <a16:creationId xmlns:a16="http://schemas.microsoft.com/office/drawing/2014/main" xmlns="" id="{843A2E5B-851F-4D20-BFD0-58C05C1A84F4}"/>
                </a:ext>
              </a:extLst>
            </p:cNvPr>
            <p:cNvSpPr/>
            <p:nvPr/>
          </p:nvSpPr>
          <p:spPr>
            <a:xfrm>
              <a:off x="5139016" y="4562855"/>
              <a:ext cx="89300" cy="13531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525;p41">
              <a:extLst>
                <a:ext uri="{FF2B5EF4-FFF2-40B4-BE49-F238E27FC236}">
                  <a16:creationId xmlns:a16="http://schemas.microsoft.com/office/drawing/2014/main" xmlns="" id="{6F73DBF1-7BE6-415D-BF26-9EAB3451499B}"/>
                </a:ext>
              </a:extLst>
            </p:cNvPr>
            <p:cNvSpPr/>
            <p:nvPr/>
          </p:nvSpPr>
          <p:spPr>
            <a:xfrm>
              <a:off x="5233896" y="4478649"/>
              <a:ext cx="257158" cy="30374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526;p41">
              <a:extLst>
                <a:ext uri="{FF2B5EF4-FFF2-40B4-BE49-F238E27FC236}">
                  <a16:creationId xmlns:a16="http://schemas.microsoft.com/office/drawing/2014/main" xmlns="" id="{97B644A6-31C3-4594-A1A4-37C2DDB9B90E}"/>
                </a:ext>
              </a:extLst>
            </p:cNvPr>
            <p:cNvSpPr/>
            <p:nvPr/>
          </p:nvSpPr>
          <p:spPr>
            <a:xfrm>
              <a:off x="5496636" y="4455618"/>
              <a:ext cx="32041" cy="349225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xmlns="" id="{15858AA8-EB9B-474B-A0C1-E7A9C19F4BE6}"/>
              </a:ext>
            </a:extLst>
          </p:cNvPr>
          <p:cNvSpPr/>
          <p:nvPr/>
        </p:nvSpPr>
        <p:spPr>
          <a:xfrm>
            <a:off x="249382" y="2901141"/>
            <a:ext cx="2614678" cy="2017151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>
                <a:solidFill>
                  <a:srgbClr val="3F51B5"/>
                </a:solidFill>
                <a:cs typeface="Times New Roman" panose="02020603050405020304" pitchFamily="18" charset="0"/>
              </a:rPr>
              <a:t>Bước </a:t>
            </a:r>
            <a:r>
              <a:rPr lang="vi-VN" smtClean="0">
                <a:solidFill>
                  <a:srgbClr val="3F51B5"/>
                </a:solidFill>
                <a:cs typeface="Times New Roman" panose="02020603050405020304" pitchFamily="18" charset="0"/>
              </a:rPr>
              <a:t>1 </a:t>
            </a:r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: </a:t>
            </a:r>
            <a:r>
              <a:rPr lang="vi-VN">
                <a:solidFill>
                  <a:srgbClr val="3F51B5"/>
                </a:solidFill>
                <a:cs typeface="Times New Roman" panose="02020603050405020304" pitchFamily="18" charset="0"/>
              </a:rPr>
              <a:t>Chọn </a:t>
            </a:r>
            <a:r>
              <a:rPr lang="vi-VN" smtClean="0">
                <a:solidFill>
                  <a:srgbClr val="3F51B5"/>
                </a:solidFill>
                <a:cs typeface="Times New Roman" panose="02020603050405020304" pitchFamily="18" charset="0"/>
              </a:rPr>
              <a:t>chức </a:t>
            </a:r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năng</a:t>
            </a: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2 </a:t>
            </a:r>
            <a:r>
              <a:rPr lang="vi-VN">
                <a:solidFill>
                  <a:srgbClr val="3F51B5"/>
                </a:solidFill>
                <a:cs typeface="Times New Roman" panose="02020603050405020304" pitchFamily="18" charset="0"/>
              </a:rPr>
              <a:t>: </a:t>
            </a:r>
            <a:r>
              <a:rPr lang="en-US" smtClean="0">
                <a:solidFill>
                  <a:srgbClr val="3F51B5"/>
                </a:solidFill>
                <a:cs typeface="Times New Roman" panose="02020603050405020304" pitchFamily="18" charset="0"/>
              </a:rPr>
              <a:t>Chọn gửi tin thông báo SMS/đa phương tiện</a:t>
            </a:r>
            <a:endParaRPr lang="vi-VN" dirty="0">
              <a:solidFill>
                <a:srgbClr val="3F51B5"/>
              </a:solidFill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Bước 3 : </a:t>
            </a:r>
            <a:r>
              <a:rPr lang="vi-VN">
                <a:solidFill>
                  <a:srgbClr val="3F51B5"/>
                </a:solidFill>
                <a:cs typeface="Times New Roman" panose="02020603050405020304" pitchFamily="18" charset="0"/>
              </a:rPr>
              <a:t>Soạn </a:t>
            </a:r>
            <a:r>
              <a:rPr lang="vi-VN" smtClean="0">
                <a:solidFill>
                  <a:srgbClr val="3F51B5"/>
                </a:solidFill>
                <a:cs typeface="Times New Roman" panose="02020603050405020304" pitchFamily="18" charset="0"/>
              </a:rPr>
              <a:t>tin</a:t>
            </a:r>
            <a:endParaRPr lang="en-US" smtClean="0">
              <a:solidFill>
                <a:srgbClr val="3F51B5"/>
              </a:solidFill>
              <a:cs typeface="Times New Roman" panose="02020603050405020304" pitchFamily="18" charset="0"/>
            </a:endParaRPr>
          </a:p>
          <a:p>
            <a:r>
              <a:rPr lang="en-US" smtClean="0">
                <a:solidFill>
                  <a:srgbClr val="3F51B5"/>
                </a:solidFill>
                <a:cs typeface="Times New Roman" panose="02020603050405020304" pitchFamily="18" charset="0"/>
              </a:rPr>
              <a:t>Bước 4 :</a:t>
            </a:r>
            <a:r>
              <a:rPr lang="vi-VN" smtClean="0">
                <a:solidFill>
                  <a:srgbClr val="3F51B5"/>
                </a:solidFill>
              </a:rPr>
              <a:t> </a:t>
            </a:r>
            <a:r>
              <a:rPr lang="en-US" smtClean="0">
                <a:solidFill>
                  <a:srgbClr val="3F51B5"/>
                </a:solidFill>
              </a:rPr>
              <a:t>Chọn </a:t>
            </a:r>
            <a:r>
              <a:rPr lang="vi-VN" smtClean="0">
                <a:solidFill>
                  <a:srgbClr val="3F51B5"/>
                </a:solidFill>
              </a:rPr>
              <a:t>đối tượng </a:t>
            </a:r>
            <a:r>
              <a:rPr lang="en-US" smtClean="0">
                <a:solidFill>
                  <a:srgbClr val="3F51B5"/>
                </a:solidFill>
              </a:rPr>
              <a:t>cần gửi</a:t>
            </a:r>
            <a:r>
              <a:rPr lang="vi-VN" smtClean="0">
                <a:solidFill>
                  <a:srgbClr val="3F51B5"/>
                </a:solidFill>
              </a:rPr>
              <a:t>.</a:t>
            </a:r>
            <a:endParaRPr lang="en-US" smtClean="0">
              <a:solidFill>
                <a:srgbClr val="3F51B5"/>
              </a:solidFill>
            </a:endParaRPr>
          </a:p>
          <a:p>
            <a:r>
              <a:rPr lang="en-US" smtClean="0">
                <a:solidFill>
                  <a:srgbClr val="3F51B5"/>
                </a:solidFill>
                <a:cs typeface="Times New Roman" panose="02020603050405020304" pitchFamily="18" charset="0"/>
              </a:rPr>
              <a:t>Bước 5 : </a:t>
            </a:r>
            <a:r>
              <a:rPr lang="vi-VN" smtClean="0">
                <a:solidFill>
                  <a:srgbClr val="3F51B5"/>
                </a:solidFill>
                <a:cs typeface="Times New Roman" panose="02020603050405020304" pitchFamily="18" charset="0"/>
              </a:rPr>
              <a:t> Gửi </a:t>
            </a:r>
            <a:r>
              <a:rPr lang="vi-VN" dirty="0">
                <a:solidFill>
                  <a:srgbClr val="3F51B5"/>
                </a:solidFill>
                <a:cs typeface="Times New Roman" panose="02020603050405020304" pitchFamily="18" charset="0"/>
              </a:rPr>
              <a:t>thông báo</a:t>
            </a:r>
          </a:p>
          <a:p>
            <a:r>
              <a:rPr lang="en-US" sz="1200" i="1" smtClean="0">
                <a:solidFill>
                  <a:srgbClr val="3F51B5"/>
                </a:solidFill>
                <a:cs typeface="Times New Roman" panose="02020603050405020304" pitchFamily="18" charset="0"/>
              </a:rPr>
              <a:t>CBQL </a:t>
            </a:r>
            <a:r>
              <a:rPr lang="vi-VN" sz="1200" i="1" smtClean="0">
                <a:solidFill>
                  <a:srgbClr val="3F51B5"/>
                </a:solidFill>
                <a:cs typeface="Times New Roman" panose="02020603050405020304" pitchFamily="18" charset="0"/>
              </a:rPr>
              <a:t>xem </a:t>
            </a:r>
            <a:r>
              <a:rPr lang="vi-VN" sz="1200" i="1" dirty="0">
                <a:solidFill>
                  <a:srgbClr val="3F51B5"/>
                </a:solidFill>
                <a:cs typeface="Times New Roman" panose="02020603050405020304" pitchFamily="18" charset="0"/>
              </a:rPr>
              <a:t>lại thông báo vừa gửi ở phần lịch sử </a:t>
            </a:r>
            <a:r>
              <a:rPr lang="vi-VN" sz="1200" i="1">
                <a:solidFill>
                  <a:srgbClr val="3F51B5"/>
                </a:solidFill>
                <a:cs typeface="Times New Roman" panose="02020603050405020304" pitchFamily="18" charset="0"/>
              </a:rPr>
              <a:t>gửi </a:t>
            </a:r>
            <a:r>
              <a:rPr lang="en-US" sz="1200" i="1" smtClean="0">
                <a:solidFill>
                  <a:srgbClr val="3F51B5"/>
                </a:solidFill>
                <a:cs typeface="Times New Roman" panose="02020603050405020304" pitchFamily="18" charset="0"/>
              </a:rPr>
              <a:t>thông báo</a:t>
            </a:r>
            <a:r>
              <a:rPr lang="vi-VN" sz="1200" i="1" smtClean="0">
                <a:solidFill>
                  <a:srgbClr val="3F51B5"/>
                </a:solidFill>
                <a:cs typeface="Times New Roman" panose="02020603050405020304" pitchFamily="18" charset="0"/>
              </a:rPr>
              <a:t>.</a:t>
            </a:r>
            <a:endParaRPr lang="vi-VN" i="1" dirty="0">
              <a:solidFill>
                <a:srgbClr val="3F51B5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5832" y="172144"/>
            <a:ext cx="2826327" cy="19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9379" y="2169622"/>
            <a:ext cx="2826155" cy="206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8114" y="174567"/>
            <a:ext cx="2841566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506" y="133092"/>
            <a:ext cx="2660072" cy="103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" y="1230284"/>
            <a:ext cx="2668385" cy="162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630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viragu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20574</TotalTime>
  <Words>1112</Words>
  <Application>Microsoft Office PowerPoint</Application>
  <PresentationFormat>On-screen Show (16:9)</PresentationFormat>
  <Paragraphs>195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Montserrat</vt:lpstr>
      <vt:lpstr>Times New Roman</vt:lpstr>
      <vt:lpstr>Karla</vt:lpstr>
      <vt:lpstr>Arviragus template</vt:lpstr>
      <vt:lpstr>GIỚI THIỆU   Hệ thống thông tin điều hành tác nghiệp  eNetViet</vt:lpstr>
      <vt:lpstr>HỆ THỐNG THÔNG TIN ĐIỀU HÀNH TÁC NGHIỆP eNetViet</vt:lpstr>
      <vt:lpstr>Slide 3</vt:lpstr>
      <vt:lpstr>Slide 4</vt:lpstr>
      <vt:lpstr>Gửi tin  ĐIỀU HÀNH</vt:lpstr>
      <vt:lpstr>TRÒ CHUYỆN trực tiếp</vt:lpstr>
      <vt:lpstr>TRÒ CHUYỆN theo nhóm</vt:lpstr>
      <vt:lpstr>Slide 8</vt:lpstr>
      <vt:lpstr>Gửi tin  THÔNG BÁO </vt:lpstr>
      <vt:lpstr>Slide 10</vt:lpstr>
      <vt:lpstr>Slide 11</vt:lpstr>
      <vt:lpstr>Gửi tin  THÔNG BÁO </vt:lpstr>
      <vt:lpstr>ĐIỂM DANH Hằng ngày</vt:lpstr>
      <vt:lpstr>Slide 14</vt:lpstr>
      <vt:lpstr>Slide 15</vt:lpstr>
      <vt:lpstr>TRÒ CHUYỆN trực tiếp</vt:lpstr>
      <vt:lpstr>Slide 17</vt:lpstr>
      <vt:lpstr>Chia sẻ HOẠT ĐỘNG</vt:lpstr>
      <vt:lpstr>Và rất nhiều TÍNH NĂNG khác</vt:lpstr>
      <vt:lpstr>CÀI ĐẶT QR CODE</vt:lpstr>
      <vt:lpstr>Cách thức ĐĂNG NHẬP</vt:lpstr>
      <vt:lpstr>CHÂN THÀNH CẢM ƠN!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GIẢI PHÁP TRƯỜNG HỌC ĐIỆN TỬ</dc:title>
  <dc:creator>Andrew</dc:creator>
  <cp:lastModifiedBy>Windows User</cp:lastModifiedBy>
  <cp:revision>329</cp:revision>
  <dcterms:modified xsi:type="dcterms:W3CDTF">2020-02-19T10:00:06Z</dcterms:modified>
</cp:coreProperties>
</file>