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74" r:id="rId4"/>
    <p:sldId id="257" r:id="rId5"/>
    <p:sldId id="261" r:id="rId6"/>
    <p:sldId id="262" r:id="rId7"/>
    <p:sldId id="268" r:id="rId8"/>
    <p:sldId id="272" r:id="rId9"/>
    <p:sldId id="279" r:id="rId10"/>
    <p:sldId id="263" r:id="rId11"/>
    <p:sldId id="264" r:id="rId12"/>
    <p:sldId id="282" r:id="rId13"/>
    <p:sldId id="283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 varScale="1">
        <p:scale>
          <a:sx n="103" d="100"/>
          <a:sy n="103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A5878-4EA9-4D12-AFF7-F39093F0C103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03A3-D1FD-4DFC-8898-22FB75D398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1EEB96-B169-444B-8461-74FA281890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3452E-748C-46C4-9B85-9F34A936B0C6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B7E8-9242-4B48-B647-910FC7A8BF22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0802-D681-46CF-97AD-1BC323C05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audio" Target="DC-bac%20bo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T&#192;I%20LI&#7878;U%20D&#7840;Y%20H&#7884;C\VIDEO%20B&#192;I%20H&#7884;C\L&#7898;P%2010\Uy%20l&#237;t%20x&#417;%20tr&#7903;%20v&#7873;%20kh&#7903;i%20&#273;&#7897;ng%20chu&#7849;n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DC-bac b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381000"/>
            <a:ext cx="7924800" cy="5943600"/>
            <a:chOff x="384" y="240"/>
            <a:chExt cx="4992" cy="3744"/>
          </a:xfrm>
        </p:grpSpPr>
        <p:sp>
          <p:nvSpPr>
            <p:cNvPr id="1037" name="AutoShape 4"/>
            <p:cNvSpPr>
              <a:spLocks noChangeArrowheads="1"/>
            </p:cNvSpPr>
            <p:nvPr/>
          </p:nvSpPr>
          <p:spPr bwMode="ltGray">
            <a:xfrm>
              <a:off x="384" y="384"/>
              <a:ext cx="528" cy="96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>
                    <a:alpha val="37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8" name="AutoShape 5"/>
            <p:cNvSpPr>
              <a:spLocks noChangeArrowheads="1"/>
            </p:cNvSpPr>
            <p:nvPr/>
          </p:nvSpPr>
          <p:spPr bwMode="ltGray">
            <a:xfrm>
              <a:off x="576" y="3552"/>
              <a:ext cx="1824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>
                    <a:alpha val="37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9" name="AutoShape 6"/>
            <p:cNvSpPr>
              <a:spLocks noChangeArrowheads="1"/>
            </p:cNvSpPr>
            <p:nvPr/>
          </p:nvSpPr>
          <p:spPr bwMode="ltGray">
            <a:xfrm>
              <a:off x="1968" y="24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>
                    <a:alpha val="37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0" name="AutoShape 7"/>
            <p:cNvSpPr>
              <a:spLocks noChangeArrowheads="1"/>
            </p:cNvSpPr>
            <p:nvPr/>
          </p:nvSpPr>
          <p:spPr bwMode="ltGray">
            <a:xfrm>
              <a:off x="1968" y="1200"/>
              <a:ext cx="144" cy="48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>
                    <a:alpha val="37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1" name="AutoShape 8"/>
            <p:cNvSpPr>
              <a:spLocks noChangeArrowheads="1"/>
            </p:cNvSpPr>
            <p:nvPr/>
          </p:nvSpPr>
          <p:spPr bwMode="ltGray">
            <a:xfrm>
              <a:off x="5088" y="2592"/>
              <a:ext cx="288" cy="120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>
                    <a:alpha val="37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2" name="AutoShape 9"/>
            <p:cNvSpPr>
              <a:spLocks noChangeArrowheads="1"/>
            </p:cNvSpPr>
            <p:nvPr/>
          </p:nvSpPr>
          <p:spPr bwMode="ltGray">
            <a:xfrm>
              <a:off x="2928" y="672"/>
              <a:ext cx="144" cy="288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>
                    <a:alpha val="37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3" name="AutoShape 10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>
                    <a:alpha val="37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4" name="AutoShape 11"/>
            <p:cNvSpPr>
              <a:spLocks noChangeArrowheads="1"/>
            </p:cNvSpPr>
            <p:nvPr/>
          </p:nvSpPr>
          <p:spPr bwMode="ltGray">
            <a:xfrm>
              <a:off x="1680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>
                    <a:alpha val="37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5" name="AutoShape 12"/>
            <p:cNvSpPr>
              <a:spLocks noChangeArrowheads="1"/>
            </p:cNvSpPr>
            <p:nvPr/>
          </p:nvSpPr>
          <p:spPr bwMode="ltGray">
            <a:xfrm>
              <a:off x="3552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>
                    <a:alpha val="37000"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029" name="WordArt 14"/>
          <p:cNvSpPr>
            <a:spLocks noChangeArrowheads="1" noChangeShapeType="1" noTextEdit="1"/>
          </p:cNvSpPr>
          <p:nvPr/>
        </p:nvSpPr>
        <p:spPr bwMode="auto">
          <a:xfrm>
            <a:off x="1219200" y="1571625"/>
            <a:ext cx="6553200" cy="34575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0148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 MỪNG QUÝ THẦY CÔ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438400" y="6096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Động, tháng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16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88" y="0"/>
            <a:ext cx="20018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7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-2381" y="4814094"/>
            <a:ext cx="20050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8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00875" y="0"/>
            <a:ext cx="21082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9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7217569" y="4931569"/>
            <a:ext cx="19288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0" y="1828800"/>
          <a:ext cx="28956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7" imgW="1803197" imgH="1026871" progId="">
                  <p:embed/>
                </p:oleObj>
              </mc:Choice>
              <mc:Fallback>
                <p:oleObj r:id="rId7" imgW="1803197" imgH="102687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828800"/>
                        <a:ext cx="2895600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WordArt 21"/>
          <p:cNvSpPr>
            <a:spLocks noChangeArrowheads="1" noChangeShapeType="1" noTextEdit="1"/>
          </p:cNvSpPr>
          <p:nvPr/>
        </p:nvSpPr>
        <p:spPr bwMode="auto">
          <a:xfrm>
            <a:off x="1495425" y="4267200"/>
            <a:ext cx="58959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 HỘI THẢO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6" name="Text Box 22"/>
          <p:cNvSpPr txBox="1">
            <a:spLocks noChangeArrowheads="1"/>
          </p:cNvSpPr>
          <p:nvPr/>
        </p:nvSpPr>
        <p:spPr bwMode="auto">
          <a:xfrm>
            <a:off x="2214563" y="152400"/>
            <a:ext cx="485775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200" b="1" dirty="0">
                <a:solidFill>
                  <a:srgbClr val="0000FF"/>
                </a:solidFill>
                <a:latin typeface="Times New Roman" pitchFamily="18" charset="0"/>
              </a:rPr>
              <a:t>SỞ GD&amp;ĐT HƯNG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</a:rPr>
              <a:t>YÊN</a:t>
            </a:r>
          </a:p>
          <a:p>
            <a:pPr algn="ctr">
              <a:spcBef>
                <a:spcPct val="50000"/>
              </a:spcBef>
            </a:pP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vi-VN" sz="2200" b="1" dirty="0">
                <a:solidFill>
                  <a:srgbClr val="0000FF"/>
                </a:solidFill>
                <a:latin typeface="Times New Roman" pitchFamily="18" charset="0"/>
              </a:rPr>
              <a:t>RƯỜNG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</a:rPr>
              <a:t>THPT</a:t>
            </a:r>
            <a:r>
              <a:rPr lang="en-SG" sz="2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vi-VN" sz="2200" b="1" dirty="0">
                <a:solidFill>
                  <a:srgbClr val="0000FF"/>
                </a:solidFill>
                <a:latin typeface="Times New Roman" pitchFamily="18" charset="0"/>
              </a:rPr>
              <a:t>IM ĐỘNG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TÀI LIỆU DẠY HỌC\SKKN, BÀI DỰ THI\chi dau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6019800"/>
          </a:xfrm>
          <a:prstGeom prst="rect">
            <a:avLst/>
          </a:prstGeom>
          <a:noFill/>
        </p:spPr>
      </p:pic>
      <p:pic>
        <p:nvPicPr>
          <p:cNvPr id="30723" name="Picture 3" descr="G:\TÀI LIỆU DẠY HỌC\SKKN, BÀI DỰ THI\Lão Hạ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"/>
            <a:ext cx="4343400" cy="60197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6172200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Dậu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172200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Hạc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2438400" y="609600"/>
            <a:ext cx="3962400" cy="41148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TÀI LIỆU DẠY HỌC\SKKN, BÀI DỰ THI\Chí Phè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6172200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Phèo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2438400" y="381000"/>
            <a:ext cx="4800600" cy="4953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Phèo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Ai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SG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84438" y="62357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30000"/>
              </a:spcBef>
            </a:pPr>
            <a:endParaRPr lang="en-US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51" name="Picture 39" descr="O-di-x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781300"/>
            <a:ext cx="7273925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40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5256212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Uy-lít-xơ trở về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WordArt 41"/>
          <p:cNvSpPr>
            <a:spLocks noChangeArrowheads="1" noChangeShapeType="1" noTextEdit="1"/>
          </p:cNvSpPr>
          <p:nvPr/>
        </p:nvSpPr>
        <p:spPr bwMode="auto">
          <a:xfrm>
            <a:off x="2124075" y="1773238"/>
            <a:ext cx="4229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Trích sử thi "Ô-đi-xê"</a:t>
            </a:r>
            <a:endParaRPr lang="en-US" sz="3600" kern="1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4" name="WordArt 42"/>
          <p:cNvSpPr>
            <a:spLocks noChangeArrowheads="1" noChangeShapeType="1" noTextEdit="1"/>
          </p:cNvSpPr>
          <p:nvPr/>
        </p:nvSpPr>
        <p:spPr bwMode="auto">
          <a:xfrm>
            <a:off x="6588125" y="2133600"/>
            <a:ext cx="21336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HÔ-ME-RƠ</a:t>
            </a:r>
            <a:endParaRPr lang="en-US" kern="1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/>
          <p:cNvSpPr/>
          <p:nvPr/>
        </p:nvSpPr>
        <p:spPr>
          <a:xfrm>
            <a:off x="1905000" y="762000"/>
            <a:ext cx="5257800" cy="4800600"/>
          </a:xfrm>
          <a:prstGeom prst="su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SG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SG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SG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SG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SG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SG" sz="24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SG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y lít xơ trở về khởi động chuẩ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_Ngun_gc_hai_t_que_hng_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95"/>
            <a:ext cx="9144000" cy="6825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VỀ THÀNH NGỮ, ĐIỂN CỐ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 HÌNH BẮT CHỮ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2133600" y="1905000"/>
            <a:ext cx="4038600" cy="3886200"/>
          </a:xfrm>
          <a:prstGeom prst="hea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SG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SG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SG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SG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SG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iển</a:t>
            </a:r>
            <a:r>
              <a:rPr lang="en-SG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SG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SG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SG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SG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SG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SG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"/>
            <a:ext cx="81534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 HÌNH BẮT CHỮ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7544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giếng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5541262_544450462415830_314533269346305396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807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"/>
            <a:ext cx="81534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 HÌNH BẮT CHỮ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068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390812_544449789082564_33125085840498857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560" y="990600"/>
            <a:ext cx="8129239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"/>
            <a:ext cx="81534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 HÌNH BẮT CHỮ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068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5390728_544451042415772_69967516781939300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164" y="1066800"/>
            <a:ext cx="8323236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10895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152400"/>
            <a:ext cx="81534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 HÌNH BẮT CHỮ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943600"/>
            <a:ext cx="2911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b="1" i="1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SG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SG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i="1" dirty="0" err="1" smtClean="0">
                <a:latin typeface="Times New Roman" pitchFamily="18" charset="0"/>
                <a:cs typeface="Times New Roman" pitchFamily="18" charset="0"/>
              </a:rPr>
              <a:t>Asin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TÀI LIỆU DẠY HỌC\SKKN, BÀI DỰ THI\deocaygiuaduo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33450"/>
            <a:ext cx="6858000" cy="49911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76200"/>
            <a:ext cx="81534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 HÌNH BẮT CHỮ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019800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SG" sz="36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TÀI LIỆU DẠY HỌC\SKKN, BÀI DỰ THI\Bìa chí phè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0"/>
            <a:ext cx="7239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SG" sz="2400" b="1" dirty="0" smtClean="0">
                <a:latin typeface="Times New Roman" pitchFamily="18" charset="0"/>
                <a:cs typeface="Times New Roman" pitchFamily="18" charset="0"/>
              </a:rPr>
              <a:t> 54: </a:t>
            </a:r>
            <a:r>
              <a:rPr lang="en-SG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SG" sz="24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SG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en-SG" sz="3400" b="1" dirty="0" smtClean="0">
                <a:latin typeface="Times New Roman" pitchFamily="18" charset="0"/>
                <a:cs typeface="Times New Roman" pitchFamily="18" charset="0"/>
              </a:rPr>
              <a:t>CHÍ PHÈO </a:t>
            </a:r>
            <a:r>
              <a:rPr lang="en-SG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SG" sz="24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SG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SG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- Nam Cao -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187</Words>
  <Application>Microsoft Office PowerPoint</Application>
  <PresentationFormat>On-screen Show (4:3)</PresentationFormat>
  <Paragraphs>35</Paragraphs>
  <Slides>14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ĐUỔI HÌNH BẮT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VIET 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0966670500</cp:lastModifiedBy>
  <cp:revision>108</cp:revision>
  <dcterms:created xsi:type="dcterms:W3CDTF">2018-09-23T02:53:59Z</dcterms:created>
  <dcterms:modified xsi:type="dcterms:W3CDTF">2019-03-28T16:35:55Z</dcterms:modified>
</cp:coreProperties>
</file>